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52" r:id="rId1"/>
    <p:sldMasterId id="2147483653" r:id="rId2"/>
    <p:sldMasterId id="2147483677" r:id="rId3"/>
  </p:sldMasterIdLst>
  <p:notesMasterIdLst>
    <p:notesMasterId r:id="rId23"/>
  </p:notesMasterIdLst>
  <p:handoutMasterIdLst>
    <p:handoutMasterId r:id="rId24"/>
  </p:handoutMasterIdLst>
  <p:sldIdLst>
    <p:sldId id="256" r:id="rId4"/>
    <p:sldId id="314" r:id="rId5"/>
    <p:sldId id="332" r:id="rId6"/>
    <p:sldId id="334" r:id="rId7"/>
    <p:sldId id="315" r:id="rId8"/>
    <p:sldId id="316" r:id="rId9"/>
    <p:sldId id="318" r:id="rId10"/>
    <p:sldId id="336" r:id="rId11"/>
    <p:sldId id="320" r:id="rId12"/>
    <p:sldId id="321" r:id="rId13"/>
    <p:sldId id="322" r:id="rId14"/>
    <p:sldId id="342" r:id="rId15"/>
    <p:sldId id="341" r:id="rId16"/>
    <p:sldId id="323" r:id="rId17"/>
    <p:sldId id="324" r:id="rId18"/>
    <p:sldId id="325" r:id="rId19"/>
    <p:sldId id="337" r:id="rId20"/>
    <p:sldId id="328" r:id="rId21"/>
    <p:sldId id="333" r:id="rId22"/>
  </p:sldIdLst>
  <p:sldSz cx="9144000" cy="6858000" type="screen4x3"/>
  <p:notesSz cx="7099300" cy="10234613"/>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2E8A"/>
    <a:srgbClr val="CC0099"/>
    <a:srgbClr val="CCFFFF"/>
    <a:srgbClr val="9999FF"/>
    <a:srgbClr val="FF0066"/>
    <a:srgbClr val="FFFFCC"/>
    <a:srgbClr val="FFCCCC"/>
    <a:srgbClr val="5600AC"/>
    <a:srgbClr val="000066"/>
    <a:srgbClr val="66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80645" autoAdjust="0"/>
  </p:normalViewPr>
  <p:slideViewPr>
    <p:cSldViewPr>
      <p:cViewPr varScale="1">
        <p:scale>
          <a:sx n="78" d="100"/>
          <a:sy n="78" d="100"/>
        </p:scale>
        <p:origin x="121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p:cNvSpPr>
            <a:spLocks noGrp="1" noChangeArrowheads="1"/>
          </p:cNvSpPr>
          <p:nvPr>
            <p:ph type="hdr" sz="quarter"/>
          </p:nvPr>
        </p:nvSpPr>
        <p:spPr bwMode="auto">
          <a:xfrm>
            <a:off x="0" y="0"/>
            <a:ext cx="3077301" cy="511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6" tIns="45712" rIns="91426" bIns="45712" numCol="1" anchor="t" anchorCtr="0" compatLnSpc="1">
            <a:prstTxWarp prst="textNoShape">
              <a:avLst/>
            </a:prstTxWarp>
          </a:bodyPr>
          <a:lstStyle>
            <a:lvl1pPr defTabSz="914744" eaLnBrk="0" hangingPunct="0">
              <a:defRPr sz="1200"/>
            </a:lvl1pPr>
          </a:lstStyle>
          <a:p>
            <a:pPr>
              <a:defRPr/>
            </a:pPr>
            <a:endParaRPr lang="en-GB"/>
          </a:p>
        </p:txBody>
      </p:sp>
      <p:sp>
        <p:nvSpPr>
          <p:cNvPr id="109571" name="Rectangle 3"/>
          <p:cNvSpPr>
            <a:spLocks noGrp="1" noChangeArrowheads="1"/>
          </p:cNvSpPr>
          <p:nvPr>
            <p:ph type="dt" sz="quarter" idx="1"/>
          </p:nvPr>
        </p:nvSpPr>
        <p:spPr bwMode="auto">
          <a:xfrm>
            <a:off x="4020344" y="0"/>
            <a:ext cx="3077301" cy="511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6" tIns="45712" rIns="91426" bIns="45712" numCol="1" anchor="t" anchorCtr="0" compatLnSpc="1">
            <a:prstTxWarp prst="textNoShape">
              <a:avLst/>
            </a:prstTxWarp>
          </a:bodyPr>
          <a:lstStyle>
            <a:lvl1pPr algn="r" defTabSz="914744" eaLnBrk="0" hangingPunct="0">
              <a:defRPr sz="1200"/>
            </a:lvl1pPr>
          </a:lstStyle>
          <a:p>
            <a:pPr>
              <a:defRPr/>
            </a:pPr>
            <a:fld id="{F3D737F4-86DE-46DE-A28D-B7439FA56BA3}" type="datetime1">
              <a:rPr lang="en-GB"/>
              <a:pPr>
                <a:defRPr/>
              </a:pPr>
              <a:t>26/02/2015</a:t>
            </a:fld>
            <a:endParaRPr lang="en-GB"/>
          </a:p>
        </p:txBody>
      </p:sp>
      <p:sp>
        <p:nvSpPr>
          <p:cNvPr id="109572" name="Rectangle 4"/>
          <p:cNvSpPr>
            <a:spLocks noGrp="1" noChangeArrowheads="1"/>
          </p:cNvSpPr>
          <p:nvPr>
            <p:ph type="ftr" sz="quarter" idx="2"/>
          </p:nvPr>
        </p:nvSpPr>
        <p:spPr bwMode="auto">
          <a:xfrm>
            <a:off x="0" y="9721494"/>
            <a:ext cx="3077301" cy="511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6" tIns="45712" rIns="91426" bIns="45712" numCol="1" anchor="b" anchorCtr="0" compatLnSpc="1">
            <a:prstTxWarp prst="textNoShape">
              <a:avLst/>
            </a:prstTxWarp>
          </a:bodyPr>
          <a:lstStyle>
            <a:lvl1pPr defTabSz="914744" eaLnBrk="0" hangingPunct="0">
              <a:defRPr sz="1200"/>
            </a:lvl1pPr>
          </a:lstStyle>
          <a:p>
            <a:pPr>
              <a:defRPr/>
            </a:pPr>
            <a:endParaRPr lang="en-GB"/>
          </a:p>
        </p:txBody>
      </p:sp>
      <p:sp>
        <p:nvSpPr>
          <p:cNvPr id="109573" name="Rectangle 5"/>
          <p:cNvSpPr>
            <a:spLocks noGrp="1" noChangeArrowheads="1"/>
          </p:cNvSpPr>
          <p:nvPr>
            <p:ph type="sldNum" sz="quarter" idx="3"/>
          </p:nvPr>
        </p:nvSpPr>
        <p:spPr bwMode="auto">
          <a:xfrm>
            <a:off x="4020344" y="9721494"/>
            <a:ext cx="3077301" cy="511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6" tIns="45712" rIns="91426" bIns="45712" numCol="1" anchor="b" anchorCtr="0" compatLnSpc="1">
            <a:prstTxWarp prst="textNoShape">
              <a:avLst/>
            </a:prstTxWarp>
          </a:bodyPr>
          <a:lstStyle>
            <a:lvl1pPr algn="r" defTabSz="914744" eaLnBrk="0" hangingPunct="0">
              <a:defRPr sz="1200"/>
            </a:lvl1pPr>
          </a:lstStyle>
          <a:p>
            <a:pPr>
              <a:defRPr/>
            </a:pPr>
            <a:fld id="{A69E4770-98A6-44E7-80B8-B8106DF075E7}" type="slidenum">
              <a:rPr lang="en-GB"/>
              <a:pPr>
                <a:defRPr/>
              </a:pPr>
              <a:t>‹#›</a:t>
            </a:fld>
            <a:endParaRPr lang="en-GB"/>
          </a:p>
        </p:txBody>
      </p:sp>
    </p:spTree>
    <p:extLst>
      <p:ext uri="{BB962C8B-B14F-4D97-AF65-F5344CB8AC3E}">
        <p14:creationId xmlns:p14="http://schemas.microsoft.com/office/powerpoint/2010/main" val="2385612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0" y="0"/>
            <a:ext cx="3077301" cy="511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6" tIns="45712" rIns="91426" bIns="45712" numCol="1" anchor="t" anchorCtr="0" compatLnSpc="1">
            <a:prstTxWarp prst="textNoShape">
              <a:avLst/>
            </a:prstTxWarp>
          </a:bodyPr>
          <a:lstStyle>
            <a:lvl1pPr defTabSz="914744" eaLnBrk="0" hangingPunct="0">
              <a:defRPr sz="1200"/>
            </a:lvl1pPr>
          </a:lstStyle>
          <a:p>
            <a:pPr>
              <a:defRPr/>
            </a:pPr>
            <a:endParaRPr lang="en-GB"/>
          </a:p>
        </p:txBody>
      </p:sp>
      <p:sp>
        <p:nvSpPr>
          <p:cNvPr id="112643" name="Rectangle 3"/>
          <p:cNvSpPr>
            <a:spLocks noGrp="1" noChangeArrowheads="1"/>
          </p:cNvSpPr>
          <p:nvPr>
            <p:ph type="dt" idx="1"/>
          </p:nvPr>
        </p:nvSpPr>
        <p:spPr bwMode="auto">
          <a:xfrm>
            <a:off x="4020344" y="0"/>
            <a:ext cx="3077301" cy="511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6" tIns="45712" rIns="91426" bIns="45712" numCol="1" anchor="t" anchorCtr="0" compatLnSpc="1">
            <a:prstTxWarp prst="textNoShape">
              <a:avLst/>
            </a:prstTxWarp>
          </a:bodyPr>
          <a:lstStyle>
            <a:lvl1pPr algn="r" defTabSz="914744" eaLnBrk="0" hangingPunct="0">
              <a:defRPr sz="1200"/>
            </a:lvl1pPr>
          </a:lstStyle>
          <a:p>
            <a:pPr>
              <a:defRPr/>
            </a:pPr>
            <a:fld id="{18FF2643-ABD5-4C40-81B7-B1A5FE2B291D}" type="datetime1">
              <a:rPr lang="en-GB"/>
              <a:pPr>
                <a:defRPr/>
              </a:pPr>
              <a:t>26/02/2015</a:t>
            </a:fld>
            <a:endParaRPr lang="en-GB"/>
          </a:p>
        </p:txBody>
      </p:sp>
      <p:sp>
        <p:nvSpPr>
          <p:cNvPr id="22532" name="Rectangle 4"/>
          <p:cNvSpPr>
            <a:spLocks noGrp="1" noRot="1" noChangeAspect="1" noChangeArrowheads="1" noTextEdit="1"/>
          </p:cNvSpPr>
          <p:nvPr>
            <p:ph type="sldImg" idx="2"/>
          </p:nvPr>
        </p:nvSpPr>
        <p:spPr bwMode="auto">
          <a:xfrm>
            <a:off x="992188" y="768350"/>
            <a:ext cx="5114925" cy="38369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12645" name="Rectangle 5"/>
          <p:cNvSpPr>
            <a:spLocks noGrp="1" noChangeArrowheads="1"/>
          </p:cNvSpPr>
          <p:nvPr>
            <p:ph type="body" sz="quarter" idx="3"/>
          </p:nvPr>
        </p:nvSpPr>
        <p:spPr bwMode="auto">
          <a:xfrm>
            <a:off x="709766" y="4861564"/>
            <a:ext cx="5679770" cy="4605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6" tIns="45712" rIns="91426" bIns="45712"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112646" name="Rectangle 6"/>
          <p:cNvSpPr>
            <a:spLocks noGrp="1" noChangeArrowheads="1"/>
          </p:cNvSpPr>
          <p:nvPr>
            <p:ph type="ftr" sz="quarter" idx="4"/>
          </p:nvPr>
        </p:nvSpPr>
        <p:spPr bwMode="auto">
          <a:xfrm>
            <a:off x="0" y="9721494"/>
            <a:ext cx="3077301" cy="511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6" tIns="45712" rIns="91426" bIns="45712" numCol="1" anchor="b" anchorCtr="0" compatLnSpc="1">
            <a:prstTxWarp prst="textNoShape">
              <a:avLst/>
            </a:prstTxWarp>
          </a:bodyPr>
          <a:lstStyle>
            <a:lvl1pPr defTabSz="914744" eaLnBrk="0" hangingPunct="0">
              <a:defRPr sz="1200"/>
            </a:lvl1pPr>
          </a:lstStyle>
          <a:p>
            <a:pPr>
              <a:defRPr/>
            </a:pPr>
            <a:endParaRPr lang="en-GB"/>
          </a:p>
        </p:txBody>
      </p:sp>
      <p:sp>
        <p:nvSpPr>
          <p:cNvPr id="112647" name="Rectangle 7"/>
          <p:cNvSpPr>
            <a:spLocks noGrp="1" noChangeArrowheads="1"/>
          </p:cNvSpPr>
          <p:nvPr>
            <p:ph type="sldNum" sz="quarter" idx="5"/>
          </p:nvPr>
        </p:nvSpPr>
        <p:spPr bwMode="auto">
          <a:xfrm>
            <a:off x="4020344" y="9721494"/>
            <a:ext cx="3077301" cy="511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6" tIns="45712" rIns="91426" bIns="45712" numCol="1" anchor="b" anchorCtr="0" compatLnSpc="1">
            <a:prstTxWarp prst="textNoShape">
              <a:avLst/>
            </a:prstTxWarp>
          </a:bodyPr>
          <a:lstStyle>
            <a:lvl1pPr algn="r" defTabSz="914744" eaLnBrk="0" hangingPunct="0">
              <a:defRPr sz="1200"/>
            </a:lvl1pPr>
          </a:lstStyle>
          <a:p>
            <a:pPr>
              <a:defRPr/>
            </a:pPr>
            <a:fld id="{6A7C3B1C-2273-45CE-8E0D-D30FA97DAEF4}" type="slidenum">
              <a:rPr lang="en-GB"/>
              <a:pPr>
                <a:defRPr/>
              </a:pPr>
              <a:t>‹#›</a:t>
            </a:fld>
            <a:endParaRPr lang="en-GB"/>
          </a:p>
        </p:txBody>
      </p:sp>
    </p:spTree>
    <p:extLst>
      <p:ext uri="{BB962C8B-B14F-4D97-AF65-F5344CB8AC3E}">
        <p14:creationId xmlns:p14="http://schemas.microsoft.com/office/powerpoint/2010/main" val="67784880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Arial" charset="0"/>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Arial" charset="0"/>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This is the presentation given during a series of consultation meetings on a series of proposed policies entitled Dignity in Church Life policies.  The</a:t>
            </a:r>
            <a:r>
              <a:rPr lang="en-GB" baseline="0" dirty="0" smtClean="0"/>
              <a:t> meetings were held in November 2014 at locations both North and South of the country.  </a:t>
            </a:r>
          </a:p>
          <a:p>
            <a:r>
              <a:rPr lang="en-GB" baseline="0" dirty="0" smtClean="0"/>
              <a:t>The purpose of the meetings was to obtain feedback on the proposed policies. </a:t>
            </a:r>
          </a:p>
          <a:p>
            <a:r>
              <a:rPr lang="en-GB" baseline="0" dirty="0" smtClean="0"/>
              <a:t>The meetings were attended by members of the clergy and laity who are involved in the Church at diocesan level.</a:t>
            </a:r>
          </a:p>
          <a:p>
            <a:endParaRPr lang="en-GB" baseline="0" dirty="0" smtClean="0"/>
          </a:p>
          <a:p>
            <a:r>
              <a:rPr lang="en-GB" baseline="0" dirty="0" smtClean="0"/>
              <a:t>The meetings were presented by Adrian Clements, Secretary General of the RCB and Patricia Cooney, a human resources development consultant. </a:t>
            </a:r>
            <a:endParaRPr lang="en-IE" dirty="0"/>
          </a:p>
        </p:txBody>
      </p:sp>
      <p:sp>
        <p:nvSpPr>
          <p:cNvPr id="4" name="Slide Number Placeholder 3"/>
          <p:cNvSpPr>
            <a:spLocks noGrp="1"/>
          </p:cNvSpPr>
          <p:nvPr>
            <p:ph type="sldNum" sz="quarter" idx="10"/>
          </p:nvPr>
        </p:nvSpPr>
        <p:spPr/>
        <p:txBody>
          <a:bodyPr/>
          <a:lstStyle/>
          <a:p>
            <a:pPr>
              <a:defRPr/>
            </a:pPr>
            <a:fld id="{6A7C3B1C-2273-45CE-8E0D-D30FA97DAEF4}" type="slidenum">
              <a:rPr lang="en-GB" smtClean="0"/>
              <a:pPr>
                <a:defRPr/>
              </a:pPr>
              <a:t>1</a:t>
            </a:fld>
            <a:endParaRPr lang="en-GB"/>
          </a:p>
        </p:txBody>
      </p:sp>
    </p:spTree>
    <p:extLst>
      <p:ext uri="{BB962C8B-B14F-4D97-AF65-F5344CB8AC3E}">
        <p14:creationId xmlns:p14="http://schemas.microsoft.com/office/powerpoint/2010/main" val="10265587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pPr>
              <a:defRPr/>
            </a:pPr>
            <a:fld id="{6A7C3B1C-2273-45CE-8E0D-D30FA97DAEF4}" type="slidenum">
              <a:rPr lang="en-GB" smtClean="0"/>
              <a:pPr>
                <a:defRPr/>
              </a:pPr>
              <a:t>5</a:t>
            </a:fld>
            <a:endParaRPr lang="en-GB"/>
          </a:p>
        </p:txBody>
      </p:sp>
    </p:spTree>
    <p:extLst>
      <p:ext uri="{BB962C8B-B14F-4D97-AF65-F5344CB8AC3E}">
        <p14:creationId xmlns:p14="http://schemas.microsoft.com/office/powerpoint/2010/main" val="590539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pPr>
              <a:defRPr/>
            </a:pPr>
            <a:fld id="{6A7C3B1C-2273-45CE-8E0D-D30FA97DAEF4}" type="slidenum">
              <a:rPr lang="en-GB" smtClean="0"/>
              <a:pPr>
                <a:defRPr/>
              </a:pPr>
              <a:t>6</a:t>
            </a:fld>
            <a:endParaRPr lang="en-GB"/>
          </a:p>
        </p:txBody>
      </p:sp>
    </p:spTree>
    <p:extLst>
      <p:ext uri="{BB962C8B-B14F-4D97-AF65-F5344CB8AC3E}">
        <p14:creationId xmlns:p14="http://schemas.microsoft.com/office/powerpoint/2010/main" val="145624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pPr>
              <a:defRPr/>
            </a:pPr>
            <a:fld id="{6A7C3B1C-2273-45CE-8E0D-D30FA97DAEF4}" type="slidenum">
              <a:rPr lang="en-GB" smtClean="0"/>
              <a:pPr>
                <a:defRPr/>
              </a:pPr>
              <a:t>7</a:t>
            </a:fld>
            <a:endParaRPr lang="en-GB"/>
          </a:p>
        </p:txBody>
      </p:sp>
    </p:spTree>
    <p:extLst>
      <p:ext uri="{BB962C8B-B14F-4D97-AF65-F5344CB8AC3E}">
        <p14:creationId xmlns:p14="http://schemas.microsoft.com/office/powerpoint/2010/main" val="3926386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pPr>
              <a:defRPr/>
            </a:pPr>
            <a:fld id="{6A7C3B1C-2273-45CE-8E0D-D30FA97DAEF4}" type="slidenum">
              <a:rPr lang="en-GB" smtClean="0"/>
              <a:pPr>
                <a:defRPr/>
              </a:pPr>
              <a:t>8</a:t>
            </a:fld>
            <a:endParaRPr lang="en-GB"/>
          </a:p>
        </p:txBody>
      </p:sp>
    </p:spTree>
    <p:extLst>
      <p:ext uri="{BB962C8B-B14F-4D97-AF65-F5344CB8AC3E}">
        <p14:creationId xmlns:p14="http://schemas.microsoft.com/office/powerpoint/2010/main" val="28511503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pPr>
              <a:defRPr/>
            </a:pPr>
            <a:fld id="{6A7C3B1C-2273-45CE-8E0D-D30FA97DAEF4}" type="slidenum">
              <a:rPr lang="en-GB" smtClean="0"/>
              <a:pPr>
                <a:defRPr/>
              </a:pPr>
              <a:t>9</a:t>
            </a:fld>
            <a:endParaRPr lang="en-GB"/>
          </a:p>
        </p:txBody>
      </p:sp>
    </p:spTree>
    <p:extLst>
      <p:ext uri="{BB962C8B-B14F-4D97-AF65-F5344CB8AC3E}">
        <p14:creationId xmlns:p14="http://schemas.microsoft.com/office/powerpoint/2010/main" val="3082685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pPr>
              <a:defRPr/>
            </a:pPr>
            <a:fld id="{6A7C3B1C-2273-45CE-8E0D-D30FA97DAEF4}" type="slidenum">
              <a:rPr lang="en-GB" smtClean="0"/>
              <a:pPr>
                <a:defRPr/>
              </a:pPr>
              <a:t>10</a:t>
            </a:fld>
            <a:endParaRPr lang="en-GB"/>
          </a:p>
        </p:txBody>
      </p:sp>
    </p:spTree>
    <p:extLst>
      <p:ext uri="{BB962C8B-B14F-4D97-AF65-F5344CB8AC3E}">
        <p14:creationId xmlns:p14="http://schemas.microsoft.com/office/powerpoint/2010/main" val="2610601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smtClean="0"/>
          </a:p>
        </p:txBody>
      </p:sp>
      <p:sp>
        <p:nvSpPr>
          <p:cNvPr id="4" name="Slide Number Placeholder 3"/>
          <p:cNvSpPr>
            <a:spLocks noGrp="1"/>
          </p:cNvSpPr>
          <p:nvPr>
            <p:ph type="sldNum" sz="quarter" idx="10"/>
          </p:nvPr>
        </p:nvSpPr>
        <p:spPr/>
        <p:txBody>
          <a:bodyPr/>
          <a:lstStyle/>
          <a:p>
            <a:pPr>
              <a:defRPr/>
            </a:pPr>
            <a:fld id="{6A7C3B1C-2273-45CE-8E0D-D30FA97DAEF4}" type="slidenum">
              <a:rPr lang="en-GB" smtClean="0"/>
              <a:pPr>
                <a:defRPr/>
              </a:pPr>
              <a:t>11</a:t>
            </a:fld>
            <a:endParaRPr lang="en-GB"/>
          </a:p>
        </p:txBody>
      </p:sp>
    </p:spTree>
    <p:extLst>
      <p:ext uri="{BB962C8B-B14F-4D97-AF65-F5344CB8AC3E}">
        <p14:creationId xmlns:p14="http://schemas.microsoft.com/office/powerpoint/2010/main" val="2257021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pPr>
              <a:defRPr/>
            </a:pPr>
            <a:fld id="{6A7C3B1C-2273-45CE-8E0D-D30FA97DAEF4}" type="slidenum">
              <a:rPr lang="en-GB" smtClean="0"/>
              <a:pPr>
                <a:defRPr/>
              </a:pPr>
              <a:t>14</a:t>
            </a:fld>
            <a:endParaRPr lang="en-GB"/>
          </a:p>
        </p:txBody>
      </p:sp>
    </p:spTree>
    <p:extLst>
      <p:ext uri="{BB962C8B-B14F-4D97-AF65-F5344CB8AC3E}">
        <p14:creationId xmlns:p14="http://schemas.microsoft.com/office/powerpoint/2010/main" val="2757331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pPr>
              <a:defRPr/>
            </a:pPr>
            <a:fld id="{6A7C3B1C-2273-45CE-8E0D-D30FA97DAEF4}" type="slidenum">
              <a:rPr lang="en-GB" smtClean="0"/>
              <a:pPr>
                <a:defRPr/>
              </a:pPr>
              <a:t>15</a:t>
            </a:fld>
            <a:endParaRPr lang="en-GB"/>
          </a:p>
        </p:txBody>
      </p:sp>
    </p:spTree>
    <p:extLst>
      <p:ext uri="{BB962C8B-B14F-4D97-AF65-F5344CB8AC3E}">
        <p14:creationId xmlns:p14="http://schemas.microsoft.com/office/powerpoint/2010/main" val="40125278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pPr>
              <a:defRPr/>
            </a:pPr>
            <a:fld id="{6A7C3B1C-2273-45CE-8E0D-D30FA97DAEF4}" type="slidenum">
              <a:rPr lang="en-GB" smtClean="0"/>
              <a:pPr>
                <a:defRPr/>
              </a:pPr>
              <a:t>19</a:t>
            </a:fld>
            <a:endParaRPr lang="en-GB"/>
          </a:p>
        </p:txBody>
      </p:sp>
    </p:spTree>
    <p:extLst>
      <p:ext uri="{BB962C8B-B14F-4D97-AF65-F5344CB8AC3E}">
        <p14:creationId xmlns:p14="http://schemas.microsoft.com/office/powerpoint/2010/main" val="3478488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255612704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140291788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53696868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2250" cy="47815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1850" y="1600200"/>
            <a:ext cx="4033838" cy="47815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92706863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96951545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165804358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710557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7630349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81606519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20939090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1463" y="274638"/>
            <a:ext cx="2054225" cy="6107112"/>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1863" cy="6107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70127029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18488" cy="6107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5"/>
          <p:cNvSpPr>
            <a:spLocks noGrp="1" noChangeArrowheads="1"/>
          </p:cNvSpPr>
          <p:nvPr>
            <p:ph type="sldNum" sz="quarter" idx="10"/>
          </p:nvPr>
        </p:nvSpPr>
        <p:spPr>
          <a:xfrm>
            <a:off x="8100392" y="6245225"/>
            <a:ext cx="586408" cy="476250"/>
          </a:xfrm>
          <a:prstGeom prst="rect">
            <a:avLst/>
          </a:prstGeom>
          <a:ln/>
        </p:spPr>
        <p:txBody>
          <a:bodyPr/>
          <a:lstStyle>
            <a:lvl1pPr algn="r">
              <a:defRPr>
                <a:solidFill>
                  <a:srgbClr val="2E2E8A"/>
                </a:solidFill>
              </a:defRPr>
            </a:lvl1pPr>
          </a:lstStyle>
          <a:p>
            <a:pPr>
              <a:defRPr/>
            </a:pPr>
            <a:fld id="{82427603-7AB8-4B42-89B3-803ECA5187DB}" type="slidenum">
              <a:rPr lang="en-GB" smtClean="0"/>
              <a:pPr>
                <a:defRPr/>
              </a:pPr>
              <a:t>‹#›</a:t>
            </a:fld>
            <a:endParaRPr lang="en-GB" dirty="0"/>
          </a:p>
        </p:txBody>
      </p:sp>
    </p:spTree>
    <p:extLst>
      <p:ext uri="{BB962C8B-B14F-4D97-AF65-F5344CB8AC3E}">
        <p14:creationId xmlns:p14="http://schemas.microsoft.com/office/powerpoint/2010/main" val="90689181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352599116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046706266"/>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508870011"/>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63583316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227699798"/>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Tree>
    <p:extLst>
      <p:ext uri="{BB962C8B-B14F-4D97-AF65-F5344CB8AC3E}">
        <p14:creationId xmlns:p14="http://schemas.microsoft.com/office/powerpoint/2010/main" val="2074728458"/>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6580150"/>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52548024"/>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65066319"/>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198592881"/>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544156684"/>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A99B51BB-0F48-4734-8A9A-BB83C6267E1D}" type="slidenum">
              <a:rPr lang="en-GB"/>
              <a:pPr>
                <a:defRPr/>
              </a:pPr>
              <a:t>‹#›</a:t>
            </a:fld>
            <a:endParaRPr lang="en-GB"/>
          </a:p>
        </p:txBody>
      </p:sp>
    </p:spTree>
    <p:extLst>
      <p:ext uri="{BB962C8B-B14F-4D97-AF65-F5344CB8AC3E}">
        <p14:creationId xmlns:p14="http://schemas.microsoft.com/office/powerpoint/2010/main" val="3797879870"/>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8767B6E-F4FA-4A2F-ADCA-6BE2B0ED9A00}" type="slidenum">
              <a:rPr lang="en-GB"/>
              <a:pPr>
                <a:defRPr/>
              </a:pPr>
              <a:t>‹#›</a:t>
            </a:fld>
            <a:endParaRPr lang="en-GB"/>
          </a:p>
        </p:txBody>
      </p:sp>
    </p:spTree>
    <p:extLst>
      <p:ext uri="{BB962C8B-B14F-4D97-AF65-F5344CB8AC3E}">
        <p14:creationId xmlns:p14="http://schemas.microsoft.com/office/powerpoint/2010/main" val="448976073"/>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D7729432-7EEA-4CD6-AE1F-6D21932163C0}" type="slidenum">
              <a:rPr lang="en-GB"/>
              <a:pPr>
                <a:defRPr/>
              </a:pPr>
              <a:t>‹#›</a:t>
            </a:fld>
            <a:endParaRPr lang="en-GB"/>
          </a:p>
        </p:txBody>
      </p:sp>
    </p:spTree>
    <p:extLst>
      <p:ext uri="{BB962C8B-B14F-4D97-AF65-F5344CB8AC3E}">
        <p14:creationId xmlns:p14="http://schemas.microsoft.com/office/powerpoint/2010/main" val="1437991787"/>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C5D4143D-F39F-457F-BBFD-277808C5BBA2}" type="slidenum">
              <a:rPr lang="en-GB"/>
              <a:pPr>
                <a:defRPr/>
              </a:pPr>
              <a:t>‹#›</a:t>
            </a:fld>
            <a:endParaRPr lang="en-GB"/>
          </a:p>
        </p:txBody>
      </p:sp>
    </p:spTree>
    <p:extLst>
      <p:ext uri="{BB962C8B-B14F-4D97-AF65-F5344CB8AC3E}">
        <p14:creationId xmlns:p14="http://schemas.microsoft.com/office/powerpoint/2010/main" val="3677993415"/>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25A5875D-D2C1-4D02-AC29-B422F1A1562F}" type="slidenum">
              <a:rPr lang="en-GB"/>
              <a:pPr>
                <a:defRPr/>
              </a:pPr>
              <a:t>‹#›</a:t>
            </a:fld>
            <a:endParaRPr lang="en-GB"/>
          </a:p>
        </p:txBody>
      </p:sp>
    </p:spTree>
    <p:extLst>
      <p:ext uri="{BB962C8B-B14F-4D97-AF65-F5344CB8AC3E}">
        <p14:creationId xmlns:p14="http://schemas.microsoft.com/office/powerpoint/2010/main" val="1634997839"/>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FD84A6F2-8548-4BD3-B9F6-D10C51149CA2}" type="slidenum">
              <a:rPr lang="en-GB"/>
              <a:pPr>
                <a:defRPr/>
              </a:pPr>
              <a:t>‹#›</a:t>
            </a:fld>
            <a:endParaRPr lang="en-GB"/>
          </a:p>
        </p:txBody>
      </p:sp>
    </p:spTree>
    <p:extLst>
      <p:ext uri="{BB962C8B-B14F-4D97-AF65-F5344CB8AC3E}">
        <p14:creationId xmlns:p14="http://schemas.microsoft.com/office/powerpoint/2010/main" val="452461101"/>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1C488AB5-CE7C-4020-A47F-B7FBA74F2783}" type="slidenum">
              <a:rPr lang="en-GB"/>
              <a:pPr>
                <a:defRPr/>
              </a:pPr>
              <a:t>‹#›</a:t>
            </a:fld>
            <a:endParaRPr lang="en-GB"/>
          </a:p>
        </p:txBody>
      </p:sp>
    </p:spTree>
    <p:extLst>
      <p:ext uri="{BB962C8B-B14F-4D97-AF65-F5344CB8AC3E}">
        <p14:creationId xmlns:p14="http://schemas.microsoft.com/office/powerpoint/2010/main" val="2609848063"/>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534B7562-B8FD-4E85-BD5A-629C47F15944}" type="slidenum">
              <a:rPr lang="en-GB"/>
              <a:pPr>
                <a:defRPr/>
              </a:pPr>
              <a:t>‹#›</a:t>
            </a:fld>
            <a:endParaRPr lang="en-GB"/>
          </a:p>
        </p:txBody>
      </p:sp>
    </p:spTree>
    <p:extLst>
      <p:ext uri="{BB962C8B-B14F-4D97-AF65-F5344CB8AC3E}">
        <p14:creationId xmlns:p14="http://schemas.microsoft.com/office/powerpoint/2010/main" val="3521744899"/>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543BBF16-530F-4FC2-9190-95C59BF4FDD1}" type="slidenum">
              <a:rPr lang="en-GB"/>
              <a:pPr>
                <a:defRPr/>
              </a:pPr>
              <a:t>‹#›</a:t>
            </a:fld>
            <a:endParaRPr lang="en-GB"/>
          </a:p>
        </p:txBody>
      </p:sp>
    </p:spTree>
    <p:extLst>
      <p:ext uri="{BB962C8B-B14F-4D97-AF65-F5344CB8AC3E}">
        <p14:creationId xmlns:p14="http://schemas.microsoft.com/office/powerpoint/2010/main" val="2969298899"/>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FEC0C3EB-61E3-492B-910D-AAF938701631}" type="slidenum">
              <a:rPr lang="en-GB"/>
              <a:pPr>
                <a:defRPr/>
              </a:pPr>
              <a:t>‹#›</a:t>
            </a:fld>
            <a:endParaRPr lang="en-GB"/>
          </a:p>
        </p:txBody>
      </p:sp>
    </p:spTree>
    <p:extLst>
      <p:ext uri="{BB962C8B-B14F-4D97-AF65-F5344CB8AC3E}">
        <p14:creationId xmlns:p14="http://schemas.microsoft.com/office/powerpoint/2010/main" val="148750030"/>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92100"/>
            <a:ext cx="8229600" cy="5727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5BE9D20D-95AA-46A1-8748-EB50EC7F7A4F}" type="slidenum">
              <a:rPr lang="en-GB"/>
              <a:pPr>
                <a:defRPr/>
              </a:pPr>
              <a:t>‹#›</a:t>
            </a:fld>
            <a:endParaRPr lang="en-GB"/>
          </a:p>
        </p:txBody>
      </p:sp>
    </p:spTree>
    <p:extLst>
      <p:ext uri="{BB962C8B-B14F-4D97-AF65-F5344CB8AC3E}">
        <p14:creationId xmlns:p14="http://schemas.microsoft.com/office/powerpoint/2010/main" val="778417991"/>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FC0264FA-84FC-49F8-823D-B46D99E4D735}" type="slidenum">
              <a:rPr lang="en-GB"/>
              <a:pPr>
                <a:defRPr/>
              </a:pPr>
              <a:t>‹#›</a:t>
            </a:fld>
            <a:endParaRPr lang="en-GB"/>
          </a:p>
        </p:txBody>
      </p:sp>
    </p:spTree>
    <p:extLst>
      <p:ext uri="{BB962C8B-B14F-4D97-AF65-F5344CB8AC3E}">
        <p14:creationId xmlns:p14="http://schemas.microsoft.com/office/powerpoint/2010/main" val="250445136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2" descr="Copy of leaflet front cover extended"/>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8728" y="-25400"/>
            <a:ext cx="9144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1042988" y="274638"/>
            <a:ext cx="76327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Title</a:t>
            </a:r>
          </a:p>
        </p:txBody>
      </p:sp>
      <p:sp>
        <p:nvSpPr>
          <p:cNvPr id="1028" name="Rectangle 4"/>
          <p:cNvSpPr>
            <a:spLocks noGrp="1" noChangeArrowheads="1"/>
          </p:cNvSpPr>
          <p:nvPr>
            <p:ph type="body" idx="1"/>
          </p:nvPr>
        </p:nvSpPr>
        <p:spPr bwMode="auto">
          <a:xfrm>
            <a:off x="457200" y="1600200"/>
            <a:ext cx="8218488" cy="478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Text</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400" b="1">
          <a:solidFill>
            <a:schemeClr val="accent2"/>
          </a:solidFill>
          <a:latin typeface="+mj-lt"/>
          <a:ea typeface="+mj-ea"/>
          <a:cs typeface="+mj-cs"/>
        </a:defRPr>
      </a:lvl1pPr>
      <a:lvl2pPr algn="ctr" rtl="0" eaLnBrk="0" fontAlgn="base" hangingPunct="0">
        <a:spcBef>
          <a:spcPct val="0"/>
        </a:spcBef>
        <a:spcAft>
          <a:spcPct val="0"/>
        </a:spcAft>
        <a:defRPr sz="4400" b="1">
          <a:solidFill>
            <a:schemeClr val="accent2"/>
          </a:solidFill>
          <a:latin typeface="Microsoft Sans Serif" pitchFamily="34" charset="0"/>
          <a:cs typeface="Arial" charset="0"/>
        </a:defRPr>
      </a:lvl2pPr>
      <a:lvl3pPr algn="ctr" rtl="0" eaLnBrk="0" fontAlgn="base" hangingPunct="0">
        <a:spcBef>
          <a:spcPct val="0"/>
        </a:spcBef>
        <a:spcAft>
          <a:spcPct val="0"/>
        </a:spcAft>
        <a:defRPr sz="4400" b="1">
          <a:solidFill>
            <a:schemeClr val="accent2"/>
          </a:solidFill>
          <a:latin typeface="Microsoft Sans Serif" pitchFamily="34" charset="0"/>
          <a:cs typeface="Arial" charset="0"/>
        </a:defRPr>
      </a:lvl3pPr>
      <a:lvl4pPr algn="ctr" rtl="0" eaLnBrk="0" fontAlgn="base" hangingPunct="0">
        <a:spcBef>
          <a:spcPct val="0"/>
        </a:spcBef>
        <a:spcAft>
          <a:spcPct val="0"/>
        </a:spcAft>
        <a:defRPr sz="4400" b="1">
          <a:solidFill>
            <a:schemeClr val="accent2"/>
          </a:solidFill>
          <a:latin typeface="Microsoft Sans Serif" pitchFamily="34" charset="0"/>
          <a:cs typeface="Arial" charset="0"/>
        </a:defRPr>
      </a:lvl4pPr>
      <a:lvl5pPr algn="ctr" rtl="0" eaLnBrk="0" fontAlgn="base" hangingPunct="0">
        <a:spcBef>
          <a:spcPct val="0"/>
        </a:spcBef>
        <a:spcAft>
          <a:spcPct val="0"/>
        </a:spcAft>
        <a:defRPr sz="4400" b="1">
          <a:solidFill>
            <a:schemeClr val="accent2"/>
          </a:solidFill>
          <a:latin typeface="Microsoft Sans Serif" pitchFamily="34" charset="0"/>
          <a:cs typeface="Arial" charset="0"/>
        </a:defRPr>
      </a:lvl5pPr>
      <a:lvl6pPr marL="457200" algn="ctr" rtl="0" fontAlgn="base">
        <a:spcBef>
          <a:spcPct val="0"/>
        </a:spcBef>
        <a:spcAft>
          <a:spcPct val="0"/>
        </a:spcAft>
        <a:defRPr sz="4400" b="1">
          <a:solidFill>
            <a:schemeClr val="accent2"/>
          </a:solidFill>
          <a:latin typeface="Microsoft Sans Serif" pitchFamily="34" charset="0"/>
          <a:cs typeface="Arial" charset="0"/>
        </a:defRPr>
      </a:lvl6pPr>
      <a:lvl7pPr marL="914400" algn="ctr" rtl="0" fontAlgn="base">
        <a:spcBef>
          <a:spcPct val="0"/>
        </a:spcBef>
        <a:spcAft>
          <a:spcPct val="0"/>
        </a:spcAft>
        <a:defRPr sz="4400" b="1">
          <a:solidFill>
            <a:schemeClr val="accent2"/>
          </a:solidFill>
          <a:latin typeface="Microsoft Sans Serif" pitchFamily="34" charset="0"/>
          <a:cs typeface="Arial" charset="0"/>
        </a:defRPr>
      </a:lvl7pPr>
      <a:lvl8pPr marL="1371600" algn="ctr" rtl="0" fontAlgn="base">
        <a:spcBef>
          <a:spcPct val="0"/>
        </a:spcBef>
        <a:spcAft>
          <a:spcPct val="0"/>
        </a:spcAft>
        <a:defRPr sz="4400" b="1">
          <a:solidFill>
            <a:schemeClr val="accent2"/>
          </a:solidFill>
          <a:latin typeface="Microsoft Sans Serif" pitchFamily="34" charset="0"/>
          <a:cs typeface="Arial" charset="0"/>
        </a:defRPr>
      </a:lvl8pPr>
      <a:lvl9pPr marL="1828800" algn="ctr" rtl="0" fontAlgn="base">
        <a:spcBef>
          <a:spcPct val="0"/>
        </a:spcBef>
        <a:spcAft>
          <a:spcPct val="0"/>
        </a:spcAft>
        <a:defRPr sz="4400" b="1">
          <a:solidFill>
            <a:schemeClr val="accent2"/>
          </a:solidFill>
          <a:latin typeface="Microsoft Sans Serif" pitchFamily="34" charset="0"/>
          <a:cs typeface="Arial" charset="0"/>
        </a:defRPr>
      </a:lvl9pPr>
    </p:titleStyle>
    <p:bodyStyle>
      <a:lvl1pPr marL="342900" indent="-342900" algn="l" rtl="0" eaLnBrk="0" fontAlgn="base" hangingPunct="0">
        <a:spcBef>
          <a:spcPct val="20000"/>
        </a:spcBef>
        <a:spcAft>
          <a:spcPct val="0"/>
        </a:spcAft>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a:solidFill>
            <a:schemeClr val="bg1"/>
          </a:solidFill>
          <a:latin typeface="+mn-lt"/>
          <a:cs typeface="+mn-cs"/>
        </a:defRPr>
      </a:lvl2pPr>
      <a:lvl3pPr marL="1143000" indent="-228600" algn="l" rtl="0" eaLnBrk="0" fontAlgn="base" hangingPunct="0">
        <a:spcBef>
          <a:spcPct val="20000"/>
        </a:spcBef>
        <a:spcAft>
          <a:spcPct val="0"/>
        </a:spcAft>
        <a:buChar char="•"/>
        <a:defRPr sz="2400">
          <a:solidFill>
            <a:schemeClr val="bg1"/>
          </a:solidFill>
          <a:latin typeface="+mn-lt"/>
          <a:cs typeface="+mn-cs"/>
        </a:defRPr>
      </a:lvl3pPr>
      <a:lvl4pPr marL="1600200" indent="-228600" algn="l" rtl="0" eaLnBrk="0" fontAlgn="base" hangingPunct="0">
        <a:spcBef>
          <a:spcPct val="20000"/>
        </a:spcBef>
        <a:spcAft>
          <a:spcPct val="0"/>
        </a:spcAft>
        <a:buChar char="–"/>
        <a:defRPr sz="2000">
          <a:solidFill>
            <a:schemeClr val="bg1"/>
          </a:solidFill>
          <a:latin typeface="+mn-lt"/>
          <a:cs typeface="+mn-cs"/>
        </a:defRPr>
      </a:lvl4pPr>
      <a:lvl5pPr marL="2057400" indent="-228600" algn="l" rtl="0" eaLnBrk="0" fontAlgn="base" hangingPunct="0">
        <a:spcBef>
          <a:spcPct val="20000"/>
        </a:spcBef>
        <a:spcAft>
          <a:spcPct val="0"/>
        </a:spcAft>
        <a:buChar char="»"/>
        <a:defRPr sz="2000">
          <a:solidFill>
            <a:schemeClr val="bg1"/>
          </a:solidFill>
          <a:latin typeface="+mn-lt"/>
          <a:cs typeface="+mn-cs"/>
        </a:defRPr>
      </a:lvl5pPr>
      <a:lvl6pPr marL="2514600" indent="-228600" algn="l" rtl="0" fontAlgn="base">
        <a:spcBef>
          <a:spcPct val="20000"/>
        </a:spcBef>
        <a:spcAft>
          <a:spcPct val="0"/>
        </a:spcAft>
        <a:buChar char="»"/>
        <a:defRPr sz="2000">
          <a:solidFill>
            <a:schemeClr val="bg1"/>
          </a:solidFill>
          <a:latin typeface="+mn-lt"/>
          <a:cs typeface="+mn-cs"/>
        </a:defRPr>
      </a:lvl6pPr>
      <a:lvl7pPr marL="2971800" indent="-228600" algn="l" rtl="0" fontAlgn="base">
        <a:spcBef>
          <a:spcPct val="20000"/>
        </a:spcBef>
        <a:spcAft>
          <a:spcPct val="0"/>
        </a:spcAft>
        <a:buChar char="»"/>
        <a:defRPr sz="2000">
          <a:solidFill>
            <a:schemeClr val="bg1"/>
          </a:solidFill>
          <a:latin typeface="+mn-lt"/>
          <a:cs typeface="+mn-cs"/>
        </a:defRPr>
      </a:lvl7pPr>
      <a:lvl8pPr marL="3429000" indent="-228600" algn="l" rtl="0" fontAlgn="base">
        <a:spcBef>
          <a:spcPct val="20000"/>
        </a:spcBef>
        <a:spcAft>
          <a:spcPct val="0"/>
        </a:spcAft>
        <a:buChar char="»"/>
        <a:defRPr sz="2000">
          <a:solidFill>
            <a:schemeClr val="bg1"/>
          </a:solidFill>
          <a:latin typeface="+mn-lt"/>
          <a:cs typeface="+mn-cs"/>
        </a:defRPr>
      </a:lvl8pPr>
      <a:lvl9pPr marL="3886200" indent="-228600" algn="l" rtl="0" fontAlgn="base">
        <a:spcBef>
          <a:spcPct val="20000"/>
        </a:spcBef>
        <a:spcAft>
          <a:spcPct val="0"/>
        </a:spcAft>
        <a:buChar char="»"/>
        <a:defRPr sz="2000">
          <a:solidFill>
            <a:schemeClr val="bg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6" descr="blue blend no logo"/>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687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iming>
    <p:tnLst>
      <p:par>
        <p:cTn id="1" dur="indefinite" restart="never" nodeType="tmRoot"/>
      </p:par>
    </p:tnLst>
  </p:timing>
  <p:hf hdr="0" ftr="0" dt="0"/>
  <p:txStyles>
    <p:titleStyle>
      <a:lvl1pPr algn="ctr" rtl="0" eaLnBrk="0" fontAlgn="base" hangingPunct="0">
        <a:spcBef>
          <a:spcPct val="0"/>
        </a:spcBef>
        <a:spcAft>
          <a:spcPct val="0"/>
        </a:spcAft>
        <a:defRPr sz="4400" b="1">
          <a:solidFill>
            <a:schemeClr val="accent2"/>
          </a:solidFill>
          <a:latin typeface="+mj-lt"/>
          <a:ea typeface="+mj-ea"/>
          <a:cs typeface="+mj-cs"/>
        </a:defRPr>
      </a:lvl1pPr>
      <a:lvl2pPr algn="ctr" rtl="0" eaLnBrk="0" fontAlgn="base" hangingPunct="0">
        <a:spcBef>
          <a:spcPct val="0"/>
        </a:spcBef>
        <a:spcAft>
          <a:spcPct val="0"/>
        </a:spcAft>
        <a:defRPr sz="4400" b="1">
          <a:solidFill>
            <a:schemeClr val="accent2"/>
          </a:solidFill>
          <a:latin typeface="Microsoft Sans Serif" pitchFamily="34" charset="0"/>
          <a:cs typeface="Arial" charset="0"/>
        </a:defRPr>
      </a:lvl2pPr>
      <a:lvl3pPr algn="ctr" rtl="0" eaLnBrk="0" fontAlgn="base" hangingPunct="0">
        <a:spcBef>
          <a:spcPct val="0"/>
        </a:spcBef>
        <a:spcAft>
          <a:spcPct val="0"/>
        </a:spcAft>
        <a:defRPr sz="4400" b="1">
          <a:solidFill>
            <a:schemeClr val="accent2"/>
          </a:solidFill>
          <a:latin typeface="Microsoft Sans Serif" pitchFamily="34" charset="0"/>
          <a:cs typeface="Arial" charset="0"/>
        </a:defRPr>
      </a:lvl3pPr>
      <a:lvl4pPr algn="ctr" rtl="0" eaLnBrk="0" fontAlgn="base" hangingPunct="0">
        <a:spcBef>
          <a:spcPct val="0"/>
        </a:spcBef>
        <a:spcAft>
          <a:spcPct val="0"/>
        </a:spcAft>
        <a:defRPr sz="4400" b="1">
          <a:solidFill>
            <a:schemeClr val="accent2"/>
          </a:solidFill>
          <a:latin typeface="Microsoft Sans Serif" pitchFamily="34" charset="0"/>
          <a:cs typeface="Arial" charset="0"/>
        </a:defRPr>
      </a:lvl4pPr>
      <a:lvl5pPr algn="ctr" rtl="0" eaLnBrk="0" fontAlgn="base" hangingPunct="0">
        <a:spcBef>
          <a:spcPct val="0"/>
        </a:spcBef>
        <a:spcAft>
          <a:spcPct val="0"/>
        </a:spcAft>
        <a:defRPr sz="4400" b="1">
          <a:solidFill>
            <a:schemeClr val="accent2"/>
          </a:solidFill>
          <a:latin typeface="Microsoft Sans Serif" pitchFamily="34" charset="0"/>
          <a:cs typeface="Arial" charset="0"/>
        </a:defRPr>
      </a:lvl5pPr>
      <a:lvl6pPr marL="457200" algn="ctr" rtl="0" fontAlgn="base">
        <a:spcBef>
          <a:spcPct val="0"/>
        </a:spcBef>
        <a:spcAft>
          <a:spcPct val="0"/>
        </a:spcAft>
        <a:defRPr sz="4400" b="1">
          <a:solidFill>
            <a:schemeClr val="accent2"/>
          </a:solidFill>
          <a:latin typeface="Microsoft Sans Serif" pitchFamily="34" charset="0"/>
          <a:cs typeface="Arial" charset="0"/>
        </a:defRPr>
      </a:lvl6pPr>
      <a:lvl7pPr marL="914400" algn="ctr" rtl="0" fontAlgn="base">
        <a:spcBef>
          <a:spcPct val="0"/>
        </a:spcBef>
        <a:spcAft>
          <a:spcPct val="0"/>
        </a:spcAft>
        <a:defRPr sz="4400" b="1">
          <a:solidFill>
            <a:schemeClr val="accent2"/>
          </a:solidFill>
          <a:latin typeface="Microsoft Sans Serif" pitchFamily="34" charset="0"/>
          <a:cs typeface="Arial" charset="0"/>
        </a:defRPr>
      </a:lvl7pPr>
      <a:lvl8pPr marL="1371600" algn="ctr" rtl="0" fontAlgn="base">
        <a:spcBef>
          <a:spcPct val="0"/>
        </a:spcBef>
        <a:spcAft>
          <a:spcPct val="0"/>
        </a:spcAft>
        <a:defRPr sz="4400" b="1">
          <a:solidFill>
            <a:schemeClr val="accent2"/>
          </a:solidFill>
          <a:latin typeface="Microsoft Sans Serif" pitchFamily="34" charset="0"/>
          <a:cs typeface="Arial" charset="0"/>
        </a:defRPr>
      </a:lvl8pPr>
      <a:lvl9pPr marL="1828800" algn="ctr" rtl="0" fontAlgn="base">
        <a:spcBef>
          <a:spcPct val="0"/>
        </a:spcBef>
        <a:spcAft>
          <a:spcPct val="0"/>
        </a:spcAft>
        <a:defRPr sz="4400" b="1">
          <a:solidFill>
            <a:schemeClr val="accent2"/>
          </a:solidFill>
          <a:latin typeface="Microsoft Sans Serif" pitchFamily="34" charset="0"/>
          <a:cs typeface="Arial" charset="0"/>
        </a:defRPr>
      </a:lvl9pPr>
    </p:titleStyle>
    <p:bodyStyle>
      <a:lvl1pPr marL="342900" indent="-342900" algn="l" rtl="0" eaLnBrk="0" fontAlgn="base" hangingPunct="0">
        <a:spcBef>
          <a:spcPct val="20000"/>
        </a:spcBef>
        <a:spcAft>
          <a:spcPct val="0"/>
        </a:spcAft>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a:solidFill>
            <a:schemeClr val="bg1"/>
          </a:solidFill>
          <a:latin typeface="+mn-lt"/>
          <a:cs typeface="+mn-cs"/>
        </a:defRPr>
      </a:lvl2pPr>
      <a:lvl3pPr marL="1143000" indent="-228600" algn="l" rtl="0" eaLnBrk="0" fontAlgn="base" hangingPunct="0">
        <a:spcBef>
          <a:spcPct val="20000"/>
        </a:spcBef>
        <a:spcAft>
          <a:spcPct val="0"/>
        </a:spcAft>
        <a:buChar char="•"/>
        <a:defRPr sz="2400">
          <a:solidFill>
            <a:schemeClr val="bg1"/>
          </a:solidFill>
          <a:latin typeface="+mn-lt"/>
          <a:cs typeface="+mn-cs"/>
        </a:defRPr>
      </a:lvl3pPr>
      <a:lvl4pPr marL="1600200" indent="-228600" algn="l" rtl="0" eaLnBrk="0" fontAlgn="base" hangingPunct="0">
        <a:spcBef>
          <a:spcPct val="20000"/>
        </a:spcBef>
        <a:spcAft>
          <a:spcPct val="0"/>
        </a:spcAft>
        <a:buChar char="–"/>
        <a:defRPr sz="2000">
          <a:solidFill>
            <a:schemeClr val="bg1"/>
          </a:solidFill>
          <a:latin typeface="+mn-lt"/>
          <a:cs typeface="+mn-cs"/>
        </a:defRPr>
      </a:lvl4pPr>
      <a:lvl5pPr marL="2057400" indent="-228600" algn="l" rtl="0" eaLnBrk="0" fontAlgn="base" hangingPunct="0">
        <a:spcBef>
          <a:spcPct val="20000"/>
        </a:spcBef>
        <a:spcAft>
          <a:spcPct val="0"/>
        </a:spcAft>
        <a:buChar char="»"/>
        <a:defRPr sz="2000">
          <a:solidFill>
            <a:schemeClr val="bg1"/>
          </a:solidFill>
          <a:latin typeface="+mn-lt"/>
          <a:cs typeface="+mn-cs"/>
        </a:defRPr>
      </a:lvl5pPr>
      <a:lvl6pPr marL="2514600" indent="-228600" algn="l" rtl="0" fontAlgn="base">
        <a:spcBef>
          <a:spcPct val="20000"/>
        </a:spcBef>
        <a:spcAft>
          <a:spcPct val="0"/>
        </a:spcAft>
        <a:buChar char="»"/>
        <a:defRPr sz="2000">
          <a:solidFill>
            <a:schemeClr val="bg1"/>
          </a:solidFill>
          <a:latin typeface="+mn-lt"/>
          <a:cs typeface="+mn-cs"/>
        </a:defRPr>
      </a:lvl6pPr>
      <a:lvl7pPr marL="2971800" indent="-228600" algn="l" rtl="0" fontAlgn="base">
        <a:spcBef>
          <a:spcPct val="20000"/>
        </a:spcBef>
        <a:spcAft>
          <a:spcPct val="0"/>
        </a:spcAft>
        <a:buChar char="»"/>
        <a:defRPr sz="2000">
          <a:solidFill>
            <a:schemeClr val="bg1"/>
          </a:solidFill>
          <a:latin typeface="+mn-lt"/>
          <a:cs typeface="+mn-cs"/>
        </a:defRPr>
      </a:lvl7pPr>
      <a:lvl8pPr marL="3429000" indent="-228600" algn="l" rtl="0" fontAlgn="base">
        <a:spcBef>
          <a:spcPct val="20000"/>
        </a:spcBef>
        <a:spcAft>
          <a:spcPct val="0"/>
        </a:spcAft>
        <a:buChar char="»"/>
        <a:defRPr sz="2000">
          <a:solidFill>
            <a:schemeClr val="bg1"/>
          </a:solidFill>
          <a:latin typeface="+mn-lt"/>
          <a:cs typeface="+mn-cs"/>
        </a:defRPr>
      </a:lvl8pPr>
      <a:lvl9pPr marL="3886200" indent="-228600" algn="l" rtl="0" fontAlgn="base">
        <a:spcBef>
          <a:spcPct val="20000"/>
        </a:spcBef>
        <a:spcAft>
          <a:spcPct val="0"/>
        </a:spcAft>
        <a:buChar char="»"/>
        <a:defRPr sz="2000">
          <a:solidFill>
            <a:schemeClr val="bg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6D7CBD"/>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92100"/>
            <a:ext cx="82296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4099" name="Rectangle 3"/>
          <p:cNvSpPr>
            <a:spLocks noGrp="1" noChangeArrowheads="1"/>
          </p:cNvSpPr>
          <p:nvPr>
            <p:ph type="body" idx="1"/>
          </p:nvPr>
        </p:nvSpPr>
        <p:spPr bwMode="auto">
          <a:xfrm>
            <a:off x="457200" y="1905000"/>
            <a:ext cx="82296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650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defRPr>
            </a:lvl1pPr>
          </a:lstStyle>
          <a:p>
            <a:pPr>
              <a:defRPr/>
            </a:pPr>
            <a:endParaRPr lang="en-GB"/>
          </a:p>
        </p:txBody>
      </p:sp>
      <p:sp>
        <p:nvSpPr>
          <p:cNvPr id="10650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defRPr>
            </a:lvl1pPr>
          </a:lstStyle>
          <a:p>
            <a:pPr>
              <a:defRPr/>
            </a:pPr>
            <a:endParaRPr lang="en-GB"/>
          </a:p>
        </p:txBody>
      </p:sp>
      <p:sp>
        <p:nvSpPr>
          <p:cNvPr id="10650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cs typeface="+mn-cs"/>
              </a:defRPr>
            </a:lvl1pPr>
          </a:lstStyle>
          <a:p>
            <a:pPr>
              <a:defRPr/>
            </a:pPr>
            <a:fld id="{45B7BB1B-B2E2-4792-90C6-2171FE69FC7A}" type="slidenum">
              <a:rPr lang="en-GB"/>
              <a:pPr>
                <a:defRPr/>
              </a:pPr>
              <a:t>‹#›</a:t>
            </a:fld>
            <a:endParaRPr lang="en-GB"/>
          </a:p>
        </p:txBody>
      </p:sp>
    </p:spTree>
    <p:extLst>
      <p:ext uri="{BB962C8B-B14F-4D97-AF65-F5344CB8AC3E}">
        <p14:creationId xmlns:p14="http://schemas.microsoft.com/office/powerpoint/2010/main" val="577591118"/>
      </p:ext>
    </p:extLst>
  </p:cSld>
  <p:clrMap bg1="dk2" tx1="lt1" bg2="dk1" tx2="lt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Lst>
  <p:timing>
    <p:tnLst>
      <p:par>
        <p:cTn id="1" dur="indefinite" restart="never" nodeType="tmRoot"/>
      </p:par>
    </p:tnLst>
  </p:timing>
  <p:hf hdr="0" ftr="0" dt="0"/>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cs typeface="Arial" charset="0"/>
        </a:defRPr>
      </a:lvl2pPr>
      <a:lvl3pPr algn="l" rtl="0" eaLnBrk="0" fontAlgn="base" hangingPunct="0">
        <a:spcBef>
          <a:spcPct val="0"/>
        </a:spcBef>
        <a:spcAft>
          <a:spcPct val="0"/>
        </a:spcAft>
        <a:defRPr sz="4400">
          <a:solidFill>
            <a:schemeClr val="tx2"/>
          </a:solidFill>
          <a:latin typeface="Tahoma" pitchFamily="34" charset="0"/>
          <a:cs typeface="Arial" charset="0"/>
        </a:defRPr>
      </a:lvl3pPr>
      <a:lvl4pPr algn="l" rtl="0" eaLnBrk="0" fontAlgn="base" hangingPunct="0">
        <a:spcBef>
          <a:spcPct val="0"/>
        </a:spcBef>
        <a:spcAft>
          <a:spcPct val="0"/>
        </a:spcAft>
        <a:defRPr sz="4400">
          <a:solidFill>
            <a:schemeClr val="tx2"/>
          </a:solidFill>
          <a:latin typeface="Tahoma" pitchFamily="34" charset="0"/>
          <a:cs typeface="Arial" charset="0"/>
        </a:defRPr>
      </a:lvl4pPr>
      <a:lvl5pPr algn="l" rtl="0" eaLnBrk="0" fontAlgn="base" hangingPunct="0">
        <a:spcBef>
          <a:spcPct val="0"/>
        </a:spcBef>
        <a:spcAft>
          <a:spcPct val="0"/>
        </a:spcAft>
        <a:defRPr sz="4400">
          <a:solidFill>
            <a:schemeClr val="tx2"/>
          </a:solidFill>
          <a:latin typeface="Tahoma" pitchFamily="34" charset="0"/>
          <a:cs typeface="Arial" charset="0"/>
        </a:defRPr>
      </a:lvl5pPr>
      <a:lvl6pPr marL="457200" algn="l" rtl="0" eaLnBrk="0" fontAlgn="base" hangingPunct="0">
        <a:spcBef>
          <a:spcPct val="0"/>
        </a:spcBef>
        <a:spcAft>
          <a:spcPct val="0"/>
        </a:spcAft>
        <a:defRPr sz="4400">
          <a:solidFill>
            <a:schemeClr val="tx2"/>
          </a:solidFill>
          <a:latin typeface="Tahoma" pitchFamily="34" charset="0"/>
          <a:cs typeface="Arial" charset="0"/>
        </a:defRPr>
      </a:lvl6pPr>
      <a:lvl7pPr marL="914400" algn="l" rtl="0" eaLnBrk="0" fontAlgn="base" hangingPunct="0">
        <a:spcBef>
          <a:spcPct val="0"/>
        </a:spcBef>
        <a:spcAft>
          <a:spcPct val="0"/>
        </a:spcAft>
        <a:defRPr sz="4400">
          <a:solidFill>
            <a:schemeClr val="tx2"/>
          </a:solidFill>
          <a:latin typeface="Tahoma" pitchFamily="34" charset="0"/>
          <a:cs typeface="Arial" charset="0"/>
        </a:defRPr>
      </a:lvl7pPr>
      <a:lvl8pPr marL="1371600" algn="l" rtl="0" eaLnBrk="0" fontAlgn="base" hangingPunct="0">
        <a:spcBef>
          <a:spcPct val="0"/>
        </a:spcBef>
        <a:spcAft>
          <a:spcPct val="0"/>
        </a:spcAft>
        <a:defRPr sz="4400">
          <a:solidFill>
            <a:schemeClr val="tx2"/>
          </a:solidFill>
          <a:latin typeface="Tahoma" pitchFamily="34" charset="0"/>
          <a:cs typeface="Arial" charset="0"/>
        </a:defRPr>
      </a:lvl8pPr>
      <a:lvl9pPr marL="1828800" algn="l" rtl="0" eaLnBrk="0" fontAlgn="base" hangingPunct="0">
        <a:spcBef>
          <a:spcPct val="0"/>
        </a:spcBef>
        <a:spcAft>
          <a:spcPct val="0"/>
        </a:spcAft>
        <a:defRPr sz="4400">
          <a:solidFill>
            <a:schemeClr val="tx2"/>
          </a:solidFill>
          <a:latin typeface="Tahoma" pitchFamily="34" charset="0"/>
          <a:cs typeface="Arial"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latin typeface="+mn-lt"/>
          <a:cs typeface="+mn-cs"/>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latin typeface="+mn-lt"/>
          <a:cs typeface="+mn-cs"/>
        </a:defRPr>
      </a:lvl3pPr>
      <a:lvl4pPr marL="1600200" indent="-228600" algn="l" rtl="0" eaLnBrk="0" fontAlgn="base" hangingPunct="0">
        <a:spcBef>
          <a:spcPct val="20000"/>
        </a:spcBef>
        <a:spcAft>
          <a:spcPct val="0"/>
        </a:spcAft>
        <a:buFont typeface="Tahoma" pitchFamily="34" charset="0"/>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latin typeface="+mn-lt"/>
          <a:cs typeface="+mn-cs"/>
        </a:defRPr>
      </a:lvl5pPr>
      <a:lvl6pPr marL="25146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latin typeface="+mn-lt"/>
          <a:cs typeface="+mn-cs"/>
        </a:defRPr>
      </a:lvl6pPr>
      <a:lvl7pPr marL="29718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latin typeface="+mn-lt"/>
          <a:cs typeface="+mn-cs"/>
        </a:defRPr>
      </a:lvl7pPr>
      <a:lvl8pPr marL="34290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latin typeface="+mn-lt"/>
          <a:cs typeface="+mn-cs"/>
        </a:defRPr>
      </a:lvl8pPr>
      <a:lvl9pPr marL="38862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1.wav"/><Relationship Id="rId1" Type="http://schemas.openxmlformats.org/officeDocument/2006/relationships/audio" Target="NULL" TargetMode="External"/><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wav"/><Relationship Id="rId1" Type="http://schemas.microsoft.com/office/2007/relationships/media" Target="../media/media3.wav"/><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wav"/><Relationship Id="rId1" Type="http://schemas.microsoft.com/office/2007/relationships/media" Target="../media/media4.wav"/><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wav"/><Relationship Id="rId1" Type="http://schemas.microsoft.com/office/2007/relationships/media" Target="../media/media5.wav"/><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6.wav"/><Relationship Id="rId1" Type="http://schemas.microsoft.com/office/2007/relationships/media" Target="../media/media6.wav"/><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7.wav"/><Relationship Id="rId1" Type="http://schemas.microsoft.com/office/2007/relationships/media" Target="../media/media7.wav"/><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3" Type="http://schemas.openxmlformats.org/officeDocument/2006/relationships/audio" Target="../media/media8.wav"/><Relationship Id="rId2" Type="http://schemas.microsoft.com/office/2007/relationships/media" Target="../media/media8.wav"/><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notesSlide" Target="../notesSlides/notesSlide5.xml"/><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wav"/><Relationship Id="rId1" Type="http://schemas.microsoft.com/office/2007/relationships/media" Target="../media/media9.wav"/><Relationship Id="rId5" Type="http://schemas.openxmlformats.org/officeDocument/2006/relationships/image" Target="../media/image4.png"/><Relationship Id="rId4"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wav"/><Relationship Id="rId1" Type="http://schemas.microsoft.com/office/2007/relationships/media" Target="../media/media10.wav"/><Relationship Id="rId5" Type="http://schemas.openxmlformats.org/officeDocument/2006/relationships/image" Target="../media/image4.png"/><Relationship Id="rId4"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wav"/><Relationship Id="rId1" Type="http://schemas.microsoft.com/office/2007/relationships/media" Target="../media/media11.wav"/><Relationship Id="rId5" Type="http://schemas.openxmlformats.org/officeDocument/2006/relationships/image" Target="../media/image3.png"/><Relationship Id="rId4" Type="http://schemas.openxmlformats.org/officeDocument/2006/relationships/notesSlide" Target="../notesSlides/notesSlide8.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wav"/><Relationship Id="rId1" Type="http://schemas.microsoft.com/office/2007/relationships/media" Target="../media/media12.wav"/><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wav"/><Relationship Id="rId1" Type="http://schemas.microsoft.com/office/2007/relationships/media" Target="../media/media13.wav"/><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wav"/><Relationship Id="rId1" Type="http://schemas.microsoft.com/office/2007/relationships/media" Target="../media/media14.wav"/><Relationship Id="rId5" Type="http://schemas.openxmlformats.org/officeDocument/2006/relationships/image" Target="../media/image4.png"/><Relationship Id="rId4" Type="http://schemas.openxmlformats.org/officeDocument/2006/relationships/notesSlide" Target="../notesSlides/notesSlide9.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wav"/><Relationship Id="rId1" Type="http://schemas.microsoft.com/office/2007/relationships/media" Target="../media/media15.wav"/><Relationship Id="rId5" Type="http://schemas.openxmlformats.org/officeDocument/2006/relationships/image" Target="../media/image4.png"/><Relationship Id="rId4" Type="http://schemas.openxmlformats.org/officeDocument/2006/relationships/notesSlide" Target="../notesSlides/notesSlide10.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wav"/><Relationship Id="rId1" Type="http://schemas.microsoft.com/office/2007/relationships/media" Target="../media/media16.wav"/><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wav"/><Relationship Id="rId1" Type="http://schemas.microsoft.com/office/2007/relationships/media" Target="../media/media17.wav"/><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wav"/><Relationship Id="rId1" Type="http://schemas.microsoft.com/office/2007/relationships/media" Target="../media/media18.wav"/><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wav"/><Relationship Id="rId1" Type="http://schemas.microsoft.com/office/2007/relationships/media" Target="../media/media19.wav"/><Relationship Id="rId5" Type="http://schemas.openxmlformats.org/officeDocument/2006/relationships/image" Target="../media/image3.png"/><Relationship Id="rId4"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1331913" y="404813"/>
            <a:ext cx="7559675"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chorCtr="1"/>
          <a:lstStyle>
            <a:lvl1pPr eaLnBrk="0" hangingPunct="0">
              <a:spcBef>
                <a:spcPct val="20000"/>
              </a:spcBef>
              <a:buChar char="•"/>
              <a:defRPr sz="3200">
                <a:solidFill>
                  <a:schemeClr val="bg1"/>
                </a:solidFill>
                <a:latin typeface="Microsoft Sans Serif" pitchFamily="34" charset="0"/>
                <a:cs typeface="Arial" charset="0"/>
              </a:defRPr>
            </a:lvl1pPr>
            <a:lvl2pPr marL="742950" indent="-285750" eaLnBrk="0" hangingPunct="0">
              <a:spcBef>
                <a:spcPct val="20000"/>
              </a:spcBef>
              <a:buChar char="–"/>
              <a:defRPr sz="2800">
                <a:solidFill>
                  <a:schemeClr val="bg1"/>
                </a:solidFill>
                <a:latin typeface="Microsoft Sans Serif" pitchFamily="34" charset="0"/>
                <a:cs typeface="Arial" charset="0"/>
              </a:defRPr>
            </a:lvl2pPr>
            <a:lvl3pPr marL="1143000" indent="-228600" eaLnBrk="0" hangingPunct="0">
              <a:spcBef>
                <a:spcPct val="20000"/>
              </a:spcBef>
              <a:buChar char="•"/>
              <a:defRPr sz="2400">
                <a:solidFill>
                  <a:schemeClr val="bg1"/>
                </a:solidFill>
                <a:latin typeface="Microsoft Sans Serif" pitchFamily="34" charset="0"/>
                <a:cs typeface="Arial" charset="0"/>
              </a:defRPr>
            </a:lvl3pPr>
            <a:lvl4pPr marL="1600200" indent="-228600" eaLnBrk="0" hangingPunct="0">
              <a:spcBef>
                <a:spcPct val="20000"/>
              </a:spcBef>
              <a:buChar char="–"/>
              <a:defRPr sz="2000">
                <a:solidFill>
                  <a:schemeClr val="bg1"/>
                </a:solidFill>
                <a:latin typeface="Microsoft Sans Serif" pitchFamily="34" charset="0"/>
                <a:cs typeface="Arial" charset="0"/>
              </a:defRPr>
            </a:lvl4pPr>
            <a:lvl5pPr marL="2057400" indent="-228600" eaLnBrk="0" hangingPunct="0">
              <a:spcBef>
                <a:spcPct val="20000"/>
              </a:spcBef>
              <a:buChar char="»"/>
              <a:defRPr sz="2000">
                <a:solidFill>
                  <a:schemeClr val="bg1"/>
                </a:solidFill>
                <a:latin typeface="Microsoft Sans Serif" pitchFamily="34" charset="0"/>
                <a:cs typeface="Arial" charset="0"/>
              </a:defRPr>
            </a:lvl5pPr>
            <a:lvl6pPr marL="2514600" indent="-228600" eaLnBrk="0" fontAlgn="base" hangingPunct="0">
              <a:spcBef>
                <a:spcPct val="20000"/>
              </a:spcBef>
              <a:spcAft>
                <a:spcPct val="0"/>
              </a:spcAft>
              <a:buChar char="»"/>
              <a:defRPr sz="2000">
                <a:solidFill>
                  <a:schemeClr val="bg1"/>
                </a:solidFill>
                <a:latin typeface="Microsoft Sans Serif" pitchFamily="34" charset="0"/>
                <a:cs typeface="Arial" charset="0"/>
              </a:defRPr>
            </a:lvl6pPr>
            <a:lvl7pPr marL="2971800" indent="-228600" eaLnBrk="0" fontAlgn="base" hangingPunct="0">
              <a:spcBef>
                <a:spcPct val="20000"/>
              </a:spcBef>
              <a:spcAft>
                <a:spcPct val="0"/>
              </a:spcAft>
              <a:buChar char="»"/>
              <a:defRPr sz="2000">
                <a:solidFill>
                  <a:schemeClr val="bg1"/>
                </a:solidFill>
                <a:latin typeface="Microsoft Sans Serif" pitchFamily="34" charset="0"/>
                <a:cs typeface="Arial" charset="0"/>
              </a:defRPr>
            </a:lvl7pPr>
            <a:lvl8pPr marL="3429000" indent="-228600" eaLnBrk="0" fontAlgn="base" hangingPunct="0">
              <a:spcBef>
                <a:spcPct val="20000"/>
              </a:spcBef>
              <a:spcAft>
                <a:spcPct val="0"/>
              </a:spcAft>
              <a:buChar char="»"/>
              <a:defRPr sz="2000">
                <a:solidFill>
                  <a:schemeClr val="bg1"/>
                </a:solidFill>
                <a:latin typeface="Microsoft Sans Serif" pitchFamily="34" charset="0"/>
                <a:cs typeface="Arial" charset="0"/>
              </a:defRPr>
            </a:lvl8pPr>
            <a:lvl9pPr marL="3886200" indent="-228600" eaLnBrk="0" fontAlgn="base" hangingPunct="0">
              <a:spcBef>
                <a:spcPct val="20000"/>
              </a:spcBef>
              <a:spcAft>
                <a:spcPct val="0"/>
              </a:spcAft>
              <a:buChar char="»"/>
              <a:defRPr sz="2000">
                <a:solidFill>
                  <a:schemeClr val="bg1"/>
                </a:solidFill>
                <a:latin typeface="Microsoft Sans Serif" pitchFamily="34" charset="0"/>
                <a:cs typeface="Arial" charset="0"/>
              </a:defRPr>
            </a:lvl9pPr>
          </a:lstStyle>
          <a:p>
            <a:pPr algn="ctr" eaLnBrk="1" hangingPunct="1">
              <a:spcBef>
                <a:spcPct val="0"/>
              </a:spcBef>
              <a:buFontTx/>
              <a:buNone/>
            </a:pPr>
            <a:r>
              <a:rPr lang="en-IE" altLang="en-US" sz="6000" b="1" dirty="0">
                <a:solidFill>
                  <a:schemeClr val="accent2"/>
                </a:solidFill>
                <a:latin typeface="Times New Roman" pitchFamily="18" charset="0"/>
              </a:rPr>
              <a:t>The </a:t>
            </a:r>
            <a:r>
              <a:rPr lang="en-IE" altLang="en-US" sz="6000" b="1" dirty="0" smtClean="0">
                <a:solidFill>
                  <a:schemeClr val="accent2"/>
                </a:solidFill>
                <a:latin typeface="Times New Roman" pitchFamily="18" charset="0"/>
              </a:rPr>
              <a:t>Church of Ireland </a:t>
            </a:r>
            <a:endParaRPr lang="en-GB" altLang="en-US" sz="6000" dirty="0">
              <a:solidFill>
                <a:schemeClr val="accent2"/>
              </a:solidFill>
              <a:latin typeface="Tahoma" pitchFamily="34" charset="0"/>
            </a:endParaRPr>
          </a:p>
        </p:txBody>
      </p:sp>
      <p:sp>
        <p:nvSpPr>
          <p:cNvPr id="2051" name="Rectangle 3"/>
          <p:cNvSpPr>
            <a:spLocks noChangeArrowheads="1"/>
          </p:cNvSpPr>
          <p:nvPr/>
        </p:nvSpPr>
        <p:spPr bwMode="auto">
          <a:xfrm>
            <a:off x="250825" y="2852738"/>
            <a:ext cx="8640763"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bg1"/>
                </a:solidFill>
                <a:latin typeface="Microsoft Sans Serif" pitchFamily="34" charset="0"/>
                <a:cs typeface="Arial" charset="0"/>
              </a:defRPr>
            </a:lvl1pPr>
            <a:lvl2pPr marL="742950" indent="-285750" eaLnBrk="0" hangingPunct="0">
              <a:spcBef>
                <a:spcPct val="20000"/>
              </a:spcBef>
              <a:buChar char="–"/>
              <a:defRPr sz="2800">
                <a:solidFill>
                  <a:schemeClr val="bg1"/>
                </a:solidFill>
                <a:latin typeface="Microsoft Sans Serif" pitchFamily="34" charset="0"/>
                <a:cs typeface="Arial" charset="0"/>
              </a:defRPr>
            </a:lvl2pPr>
            <a:lvl3pPr marL="1143000" indent="-228600" eaLnBrk="0" hangingPunct="0">
              <a:spcBef>
                <a:spcPct val="20000"/>
              </a:spcBef>
              <a:buChar char="•"/>
              <a:defRPr sz="2400">
                <a:solidFill>
                  <a:schemeClr val="bg1"/>
                </a:solidFill>
                <a:latin typeface="Microsoft Sans Serif" pitchFamily="34" charset="0"/>
                <a:cs typeface="Arial" charset="0"/>
              </a:defRPr>
            </a:lvl3pPr>
            <a:lvl4pPr marL="1600200" indent="-228600" eaLnBrk="0" hangingPunct="0">
              <a:spcBef>
                <a:spcPct val="20000"/>
              </a:spcBef>
              <a:buChar char="–"/>
              <a:defRPr sz="2000">
                <a:solidFill>
                  <a:schemeClr val="bg1"/>
                </a:solidFill>
                <a:latin typeface="Microsoft Sans Serif" pitchFamily="34" charset="0"/>
                <a:cs typeface="Arial" charset="0"/>
              </a:defRPr>
            </a:lvl4pPr>
            <a:lvl5pPr marL="2057400" indent="-228600" eaLnBrk="0" hangingPunct="0">
              <a:spcBef>
                <a:spcPct val="20000"/>
              </a:spcBef>
              <a:buChar char="»"/>
              <a:defRPr sz="2000">
                <a:solidFill>
                  <a:schemeClr val="bg1"/>
                </a:solidFill>
                <a:latin typeface="Microsoft Sans Serif" pitchFamily="34" charset="0"/>
                <a:cs typeface="Arial" charset="0"/>
              </a:defRPr>
            </a:lvl5pPr>
            <a:lvl6pPr marL="2514600" indent="-228600" eaLnBrk="0" fontAlgn="base" hangingPunct="0">
              <a:spcBef>
                <a:spcPct val="20000"/>
              </a:spcBef>
              <a:spcAft>
                <a:spcPct val="0"/>
              </a:spcAft>
              <a:buChar char="»"/>
              <a:defRPr sz="2000">
                <a:solidFill>
                  <a:schemeClr val="bg1"/>
                </a:solidFill>
                <a:latin typeface="Microsoft Sans Serif" pitchFamily="34" charset="0"/>
                <a:cs typeface="Arial" charset="0"/>
              </a:defRPr>
            </a:lvl6pPr>
            <a:lvl7pPr marL="2971800" indent="-228600" eaLnBrk="0" fontAlgn="base" hangingPunct="0">
              <a:spcBef>
                <a:spcPct val="20000"/>
              </a:spcBef>
              <a:spcAft>
                <a:spcPct val="0"/>
              </a:spcAft>
              <a:buChar char="»"/>
              <a:defRPr sz="2000">
                <a:solidFill>
                  <a:schemeClr val="bg1"/>
                </a:solidFill>
                <a:latin typeface="Microsoft Sans Serif" pitchFamily="34" charset="0"/>
                <a:cs typeface="Arial" charset="0"/>
              </a:defRPr>
            </a:lvl7pPr>
            <a:lvl8pPr marL="3429000" indent="-228600" eaLnBrk="0" fontAlgn="base" hangingPunct="0">
              <a:spcBef>
                <a:spcPct val="20000"/>
              </a:spcBef>
              <a:spcAft>
                <a:spcPct val="0"/>
              </a:spcAft>
              <a:buChar char="»"/>
              <a:defRPr sz="2000">
                <a:solidFill>
                  <a:schemeClr val="bg1"/>
                </a:solidFill>
                <a:latin typeface="Microsoft Sans Serif" pitchFamily="34" charset="0"/>
                <a:cs typeface="Arial" charset="0"/>
              </a:defRPr>
            </a:lvl8pPr>
            <a:lvl9pPr marL="3886200" indent="-228600" eaLnBrk="0" fontAlgn="base" hangingPunct="0">
              <a:spcBef>
                <a:spcPct val="20000"/>
              </a:spcBef>
              <a:spcAft>
                <a:spcPct val="0"/>
              </a:spcAft>
              <a:buChar char="»"/>
              <a:defRPr sz="2000">
                <a:solidFill>
                  <a:schemeClr val="bg1"/>
                </a:solidFill>
                <a:latin typeface="Microsoft Sans Serif" pitchFamily="34" charset="0"/>
                <a:cs typeface="Arial" charset="0"/>
              </a:defRPr>
            </a:lvl9pPr>
          </a:lstStyle>
          <a:p>
            <a:pPr algn="ctr" eaLnBrk="1" hangingPunct="1">
              <a:buClr>
                <a:schemeClr val="hlink"/>
              </a:buClr>
              <a:buSzPct val="120000"/>
              <a:buFontTx/>
              <a:buNone/>
            </a:pPr>
            <a:r>
              <a:rPr lang="en-IE" sz="3400" b="1" dirty="0" smtClean="0"/>
              <a:t>Dignity in Church Life Policies  </a:t>
            </a:r>
            <a:endParaRPr lang="en-GB" altLang="en-US" sz="3400" b="1" dirty="0">
              <a:latin typeface="Tahoma" pitchFamily="34" charset="0"/>
            </a:endParaRPr>
          </a:p>
        </p:txBody>
      </p:sp>
      <p:sp>
        <p:nvSpPr>
          <p:cNvPr id="4" name="Rectangle 3"/>
          <p:cNvSpPr txBox="1">
            <a:spLocks noChangeArrowheads="1"/>
          </p:cNvSpPr>
          <p:nvPr/>
        </p:nvSpPr>
        <p:spPr bwMode="auto">
          <a:xfrm>
            <a:off x="684213" y="4508500"/>
            <a:ext cx="7932737"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bg1"/>
                </a:solidFill>
                <a:latin typeface="Microsoft Sans Serif" pitchFamily="34" charset="0"/>
                <a:cs typeface="Arial" charset="0"/>
              </a:defRPr>
            </a:lvl1pPr>
            <a:lvl2pPr marL="742950" indent="-285750" eaLnBrk="0" hangingPunct="0">
              <a:spcBef>
                <a:spcPct val="20000"/>
              </a:spcBef>
              <a:buChar char="–"/>
              <a:defRPr sz="2800">
                <a:solidFill>
                  <a:schemeClr val="bg1"/>
                </a:solidFill>
                <a:latin typeface="Microsoft Sans Serif" pitchFamily="34" charset="0"/>
                <a:cs typeface="Arial" charset="0"/>
              </a:defRPr>
            </a:lvl2pPr>
            <a:lvl3pPr marL="1143000" indent="-228600" eaLnBrk="0" hangingPunct="0">
              <a:spcBef>
                <a:spcPct val="20000"/>
              </a:spcBef>
              <a:buChar char="•"/>
              <a:defRPr sz="2400">
                <a:solidFill>
                  <a:schemeClr val="bg1"/>
                </a:solidFill>
                <a:latin typeface="Microsoft Sans Serif" pitchFamily="34" charset="0"/>
                <a:cs typeface="Arial" charset="0"/>
              </a:defRPr>
            </a:lvl3pPr>
            <a:lvl4pPr marL="1600200" indent="-228600" eaLnBrk="0" hangingPunct="0">
              <a:spcBef>
                <a:spcPct val="20000"/>
              </a:spcBef>
              <a:buChar char="–"/>
              <a:defRPr sz="2000">
                <a:solidFill>
                  <a:schemeClr val="bg1"/>
                </a:solidFill>
                <a:latin typeface="Microsoft Sans Serif" pitchFamily="34" charset="0"/>
                <a:cs typeface="Arial" charset="0"/>
              </a:defRPr>
            </a:lvl4pPr>
            <a:lvl5pPr marL="2057400" indent="-228600" eaLnBrk="0" hangingPunct="0">
              <a:spcBef>
                <a:spcPct val="20000"/>
              </a:spcBef>
              <a:buChar char="»"/>
              <a:defRPr sz="2000">
                <a:solidFill>
                  <a:schemeClr val="bg1"/>
                </a:solidFill>
                <a:latin typeface="Microsoft Sans Serif" pitchFamily="34" charset="0"/>
                <a:cs typeface="Arial" charset="0"/>
              </a:defRPr>
            </a:lvl5pPr>
            <a:lvl6pPr marL="2514600" indent="-228600" eaLnBrk="0" fontAlgn="base" hangingPunct="0">
              <a:spcBef>
                <a:spcPct val="20000"/>
              </a:spcBef>
              <a:spcAft>
                <a:spcPct val="0"/>
              </a:spcAft>
              <a:buChar char="»"/>
              <a:defRPr sz="2000">
                <a:solidFill>
                  <a:schemeClr val="bg1"/>
                </a:solidFill>
                <a:latin typeface="Microsoft Sans Serif" pitchFamily="34" charset="0"/>
                <a:cs typeface="Arial" charset="0"/>
              </a:defRPr>
            </a:lvl6pPr>
            <a:lvl7pPr marL="2971800" indent="-228600" eaLnBrk="0" fontAlgn="base" hangingPunct="0">
              <a:spcBef>
                <a:spcPct val="20000"/>
              </a:spcBef>
              <a:spcAft>
                <a:spcPct val="0"/>
              </a:spcAft>
              <a:buChar char="»"/>
              <a:defRPr sz="2000">
                <a:solidFill>
                  <a:schemeClr val="bg1"/>
                </a:solidFill>
                <a:latin typeface="Microsoft Sans Serif" pitchFamily="34" charset="0"/>
                <a:cs typeface="Arial" charset="0"/>
              </a:defRPr>
            </a:lvl7pPr>
            <a:lvl8pPr marL="3429000" indent="-228600" eaLnBrk="0" fontAlgn="base" hangingPunct="0">
              <a:spcBef>
                <a:spcPct val="20000"/>
              </a:spcBef>
              <a:spcAft>
                <a:spcPct val="0"/>
              </a:spcAft>
              <a:buChar char="»"/>
              <a:defRPr sz="2000">
                <a:solidFill>
                  <a:schemeClr val="bg1"/>
                </a:solidFill>
                <a:latin typeface="Microsoft Sans Serif" pitchFamily="34" charset="0"/>
                <a:cs typeface="Arial" charset="0"/>
              </a:defRPr>
            </a:lvl8pPr>
            <a:lvl9pPr marL="3886200" indent="-228600" eaLnBrk="0" fontAlgn="base" hangingPunct="0">
              <a:spcBef>
                <a:spcPct val="20000"/>
              </a:spcBef>
              <a:spcAft>
                <a:spcPct val="0"/>
              </a:spcAft>
              <a:buChar char="»"/>
              <a:defRPr sz="2000">
                <a:solidFill>
                  <a:schemeClr val="bg1"/>
                </a:solidFill>
                <a:latin typeface="Microsoft Sans Serif" pitchFamily="34" charset="0"/>
                <a:cs typeface="Arial" charset="0"/>
              </a:defRPr>
            </a:lvl9pPr>
          </a:lstStyle>
          <a:p>
            <a:pPr algn="ctr">
              <a:buNone/>
            </a:pPr>
            <a:endParaRPr lang="en-IE" sz="2000" b="1" i="1" dirty="0" smtClean="0">
              <a:latin typeface="Arial" pitchFamily="34" charset="0"/>
              <a:cs typeface="Arial" pitchFamily="34" charset="0"/>
            </a:endParaRPr>
          </a:p>
          <a:p>
            <a:pPr algn="ctr"/>
            <a:r>
              <a:rPr lang="en-IE" sz="2000" b="1" i="1" dirty="0" smtClean="0">
                <a:latin typeface="Arial" pitchFamily="34" charset="0"/>
                <a:cs typeface="Arial" pitchFamily="34" charset="0"/>
              </a:rPr>
              <a:t>Adrian Clements  - Secretary General </a:t>
            </a:r>
          </a:p>
          <a:p>
            <a:pPr algn="ctr"/>
            <a:r>
              <a:rPr lang="en-IE" sz="2000" b="1" i="1" dirty="0" smtClean="0">
                <a:latin typeface="Arial" pitchFamily="34" charset="0"/>
                <a:cs typeface="Arial" pitchFamily="34" charset="0"/>
              </a:rPr>
              <a:t>Patricia Cooney – Human Resources Development Consultant </a:t>
            </a:r>
            <a:endParaRPr lang="en-GB" altLang="en-US" sz="2000" b="1" dirty="0">
              <a:latin typeface="Tahoma" pitchFamily="34" charset="0"/>
            </a:endParaRPr>
          </a:p>
        </p:txBody>
      </p:sp>
      <p:pic>
        <p:nvPicPr>
          <p:cNvPr id="5" name="Audio 4">
            <a:hlinkClick r:id="" action="ppaction://media"/>
          </p:cNvPr>
          <p:cNvPicPr>
            <a:picLocks noChangeAspect="1"/>
          </p:cNvPicPr>
          <p:nvPr>
            <a:audioFile r:link="rId1"/>
            <p:extLst>
              <p:ext uri="{DAA4B4D4-6D71-4841-9C94-3DE7FCFB9230}">
                <p14:media xmlns:p14="http://schemas.microsoft.com/office/powerpoint/2010/main" r:embed="rId2">
                  <p14:trim st="1200"/>
                </p14:media>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29275"/>
    </mc:Choice>
    <mc:Fallback>
      <p:transition spd="slow" advClick="0" advTm="29275"/>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par>
                                <p:cTn id="7" presetID="10" presetClass="entr" presetSubtype="0" fill="hold" grpId="0" nodeType="withEffect">
                                  <p:stCondLst>
                                    <p:cond delay="0"/>
                                  </p:stCondLst>
                                  <p:childTnLst>
                                    <p:set>
                                      <p:cBhvr>
                                        <p:cTn id="8" dur="1" fill="hold">
                                          <p:stCondLst>
                                            <p:cond delay="0"/>
                                          </p:stCondLst>
                                        </p:cTn>
                                        <p:tgtEl>
                                          <p:spTgt spid="2050"/>
                                        </p:tgtEl>
                                        <p:attrNameLst>
                                          <p:attrName>style.visibility</p:attrName>
                                        </p:attrNameLst>
                                      </p:cBhvr>
                                      <p:to>
                                        <p:strVal val="visible"/>
                                      </p:to>
                                    </p:set>
                                    <p:animEffect transition="in" filter="fade">
                                      <p:cBhvr>
                                        <p:cTn id="9" dur="500"/>
                                        <p:tgtEl>
                                          <p:spTgt spid="2050"/>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fade">
                                      <p:cBhvr>
                                        <p:cTn id="12" dur="500"/>
                                        <p:tgtEl>
                                          <p:spTgt spid="205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5"/>
                </p:tgtEl>
              </p:cMediaNode>
            </p:audio>
          </p:childTnLst>
        </p:cTn>
      </p:par>
    </p:tnLst>
    <p:bldLst>
      <p:bldP spid="2050" grpId="0"/>
      <p:bldP spid="2051"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Background </a:t>
            </a:r>
            <a:endParaRPr lang="en-US" dirty="0"/>
          </a:p>
        </p:txBody>
      </p:sp>
      <p:sp>
        <p:nvSpPr>
          <p:cNvPr id="5" name="Content Placeholder 4"/>
          <p:cNvSpPr>
            <a:spLocks noGrp="1"/>
          </p:cNvSpPr>
          <p:nvPr>
            <p:ph idx="1"/>
          </p:nvPr>
        </p:nvSpPr>
        <p:spPr>
          <a:xfrm>
            <a:off x="395536" y="1772816"/>
            <a:ext cx="8218488" cy="4608934"/>
          </a:xfrm>
        </p:spPr>
        <p:txBody>
          <a:bodyPr>
            <a:normAutofit lnSpcReduction="10000"/>
          </a:bodyPr>
          <a:lstStyle/>
          <a:p>
            <a:pPr>
              <a:lnSpc>
                <a:spcPct val="110000"/>
              </a:lnSpc>
              <a:spcBef>
                <a:spcPts val="0"/>
              </a:spcBef>
              <a:buNone/>
            </a:pPr>
            <a:r>
              <a:rPr lang="en-IE" i="1" dirty="0" smtClean="0"/>
              <a:t>   ‘It was agreed that the Secretary General would initiate exploratory work around the development of policies and procedures to underpin the support of bishops for their clergy, and to make plain best practice in managing the working relationship between bishops, clergy and people in a way which safeguards all and works to the betterment of the Church of Ireland’. </a:t>
            </a:r>
          </a:p>
          <a:p>
            <a:endParaRPr lang="en-IE" dirty="0" smtClean="0"/>
          </a:p>
        </p:txBody>
      </p:sp>
      <p:sp>
        <p:nvSpPr>
          <p:cNvPr id="4" name="Slide Number Placeholder 3"/>
          <p:cNvSpPr>
            <a:spLocks noGrp="1"/>
          </p:cNvSpPr>
          <p:nvPr>
            <p:ph type="sldNum" sz="quarter" idx="4294967295"/>
          </p:nvPr>
        </p:nvSpPr>
        <p:spPr>
          <a:xfrm>
            <a:off x="8532440" y="6237312"/>
            <a:ext cx="457200" cy="457200"/>
          </a:xfrm>
          <a:prstGeom prst="ellipse">
            <a:avLst/>
          </a:prstGeom>
        </p:spPr>
        <p:txBody>
          <a:bodyPr/>
          <a:lstStyle/>
          <a:p>
            <a:fld id="{6F42FDE4-A7DD-41A7-A0A6-9B649FB43336}" type="slidenum">
              <a:rPr kumimoji="0" lang="en-US" smtClean="0"/>
              <a:pPr/>
              <a:t>2</a:t>
            </a:fld>
            <a:endParaRPr kumimoji="0" lang="en-US" dirty="0"/>
          </a:p>
        </p:txBody>
      </p:sp>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30818"/>
    </mc:Choice>
    <mc:Fallback>
      <p:transition spd="slow" advClick="0" advTm="308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Agenda</a:t>
            </a:r>
            <a:endParaRPr lang="en-US" dirty="0"/>
          </a:p>
        </p:txBody>
      </p:sp>
      <p:sp>
        <p:nvSpPr>
          <p:cNvPr id="5" name="Content Placeholder 4"/>
          <p:cNvSpPr>
            <a:spLocks noGrp="1"/>
          </p:cNvSpPr>
          <p:nvPr>
            <p:ph idx="1"/>
          </p:nvPr>
        </p:nvSpPr>
        <p:spPr/>
        <p:txBody>
          <a:bodyPr/>
          <a:lstStyle/>
          <a:p>
            <a:pPr>
              <a:spcBef>
                <a:spcPts val="0"/>
              </a:spcBef>
              <a:spcAft>
                <a:spcPts val="1200"/>
              </a:spcAft>
            </a:pPr>
            <a:r>
              <a:rPr lang="en-IE" b="1" dirty="0" smtClean="0"/>
              <a:t>Background </a:t>
            </a:r>
          </a:p>
          <a:p>
            <a:pPr>
              <a:spcBef>
                <a:spcPts val="0"/>
              </a:spcBef>
              <a:spcAft>
                <a:spcPts val="1200"/>
              </a:spcAft>
            </a:pPr>
            <a:r>
              <a:rPr lang="en-IE" b="1" dirty="0" smtClean="0"/>
              <a:t>Project Route Map</a:t>
            </a:r>
          </a:p>
          <a:p>
            <a:pPr>
              <a:spcBef>
                <a:spcPts val="0"/>
              </a:spcBef>
              <a:spcAft>
                <a:spcPts val="1200"/>
              </a:spcAft>
            </a:pPr>
            <a:r>
              <a:rPr lang="en-GB" b="1" dirty="0" smtClean="0"/>
              <a:t>The Dignity Charter</a:t>
            </a:r>
            <a:endParaRPr lang="en-IE" b="1" dirty="0" smtClean="0"/>
          </a:p>
          <a:p>
            <a:pPr>
              <a:spcBef>
                <a:spcPts val="0"/>
              </a:spcBef>
              <a:spcAft>
                <a:spcPts val="1200"/>
              </a:spcAft>
            </a:pPr>
            <a:r>
              <a:rPr lang="en-IE" b="1" dirty="0" smtClean="0"/>
              <a:t>Outline of Policies</a:t>
            </a:r>
          </a:p>
          <a:p>
            <a:pPr>
              <a:spcBef>
                <a:spcPts val="0"/>
              </a:spcBef>
              <a:spcAft>
                <a:spcPts val="1200"/>
              </a:spcAft>
            </a:pPr>
            <a:r>
              <a:rPr lang="en-IE" b="1" dirty="0" smtClean="0"/>
              <a:t>Principles &amp; Issues</a:t>
            </a:r>
          </a:p>
          <a:p>
            <a:pPr>
              <a:spcBef>
                <a:spcPts val="0"/>
              </a:spcBef>
              <a:spcAft>
                <a:spcPts val="1200"/>
              </a:spcAft>
            </a:pPr>
            <a:r>
              <a:rPr lang="en-IE" b="1" dirty="0" smtClean="0"/>
              <a:t>Proposed Next Steps</a:t>
            </a:r>
            <a:endParaRPr lang="en-IE" dirty="0" smtClean="0"/>
          </a:p>
          <a:p>
            <a:endParaRPr lang="en-IE" dirty="0" smtClean="0"/>
          </a:p>
          <a:p>
            <a:endParaRPr lang="en-IE" dirty="0" smtClean="0"/>
          </a:p>
          <a:p>
            <a:endParaRPr lang="en-US" dirty="0"/>
          </a:p>
        </p:txBody>
      </p:sp>
      <p:sp>
        <p:nvSpPr>
          <p:cNvPr id="4" name="Slide Number Placeholder 3"/>
          <p:cNvSpPr>
            <a:spLocks noGrp="1"/>
          </p:cNvSpPr>
          <p:nvPr>
            <p:ph type="sldNum" sz="quarter" idx="4294967295"/>
          </p:nvPr>
        </p:nvSpPr>
        <p:spPr>
          <a:xfrm>
            <a:off x="8532440" y="6237312"/>
            <a:ext cx="457200" cy="457200"/>
          </a:xfrm>
          <a:prstGeom prst="ellipse">
            <a:avLst/>
          </a:prstGeom>
        </p:spPr>
        <p:txBody>
          <a:bodyPr/>
          <a:lstStyle/>
          <a:p>
            <a:fld id="{6F42FDE4-A7DD-41A7-A0A6-9B649FB43336}" type="slidenum">
              <a:rPr kumimoji="0" lang="en-US" smtClean="0"/>
              <a:pPr/>
              <a:t>3</a:t>
            </a:fld>
            <a:endParaRPr kumimoji="0" lang="en-US" dirty="0"/>
          </a:p>
        </p:txBody>
      </p:sp>
      <p:pic>
        <p:nvPicPr>
          <p:cNvPr id="3" name="media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30350"/>
    </mc:Choice>
    <mc:Fallback>
      <p:transition spd="slow" advClick="0" advTm="30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00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 Policy Areas</a:t>
            </a:r>
            <a:endParaRPr lang="en-IE" dirty="0"/>
          </a:p>
        </p:txBody>
      </p:sp>
      <p:sp>
        <p:nvSpPr>
          <p:cNvPr id="3" name="Content Placeholder 2"/>
          <p:cNvSpPr>
            <a:spLocks noGrp="1"/>
          </p:cNvSpPr>
          <p:nvPr>
            <p:ph idx="1"/>
          </p:nvPr>
        </p:nvSpPr>
        <p:spPr/>
        <p:txBody>
          <a:bodyPr/>
          <a:lstStyle/>
          <a:p>
            <a:pPr marL="627063" lvl="1">
              <a:lnSpc>
                <a:spcPct val="120000"/>
              </a:lnSpc>
              <a:spcBef>
                <a:spcPts val="0"/>
              </a:spcBef>
              <a:spcAft>
                <a:spcPts val="800"/>
              </a:spcAft>
              <a:buNone/>
            </a:pPr>
            <a:r>
              <a:rPr lang="en-IE" sz="3600" dirty="0" smtClean="0"/>
              <a:t>Dignity in Church Life </a:t>
            </a:r>
          </a:p>
          <a:p>
            <a:pPr marL="627063" lvl="1">
              <a:lnSpc>
                <a:spcPct val="120000"/>
              </a:lnSpc>
              <a:spcBef>
                <a:spcPts val="0"/>
              </a:spcBef>
              <a:spcAft>
                <a:spcPts val="800"/>
              </a:spcAft>
            </a:pPr>
            <a:r>
              <a:rPr lang="en-IE" sz="3600" dirty="0" smtClean="0"/>
              <a:t> Prevention of Bullying &amp;  Harassment </a:t>
            </a:r>
          </a:p>
          <a:p>
            <a:pPr marL="627063" lvl="1">
              <a:lnSpc>
                <a:spcPct val="120000"/>
              </a:lnSpc>
              <a:spcBef>
                <a:spcPts val="0"/>
              </a:spcBef>
              <a:spcAft>
                <a:spcPts val="800"/>
              </a:spcAft>
            </a:pPr>
            <a:r>
              <a:rPr lang="en-IE" sz="3600" dirty="0" smtClean="0"/>
              <a:t>Clergy Grievances</a:t>
            </a:r>
          </a:p>
          <a:p>
            <a:pPr marL="627063" lvl="1">
              <a:lnSpc>
                <a:spcPct val="120000"/>
              </a:lnSpc>
              <a:spcBef>
                <a:spcPts val="0"/>
              </a:spcBef>
              <a:spcAft>
                <a:spcPts val="800"/>
              </a:spcAft>
            </a:pPr>
            <a:r>
              <a:rPr lang="en-IE" sz="3600" dirty="0" smtClean="0"/>
              <a:t>Long-Term Illness</a:t>
            </a:r>
          </a:p>
          <a:p>
            <a:endParaRPr lang="en-IE"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47524"/>
    </mc:Choice>
    <mc:Fallback>
      <p:transition spd="slow" advClick="0" advTm="475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Key Challenges</a:t>
            </a:r>
            <a:endParaRPr lang="en-US" dirty="0"/>
          </a:p>
        </p:txBody>
      </p:sp>
      <p:sp>
        <p:nvSpPr>
          <p:cNvPr id="5" name="Content Placeholder 4"/>
          <p:cNvSpPr>
            <a:spLocks noGrp="1"/>
          </p:cNvSpPr>
          <p:nvPr>
            <p:ph idx="1"/>
          </p:nvPr>
        </p:nvSpPr>
        <p:spPr>
          <a:xfrm>
            <a:off x="457200" y="1600200"/>
            <a:ext cx="8291264" cy="4781550"/>
          </a:xfrm>
        </p:spPr>
        <p:txBody>
          <a:bodyPr>
            <a:normAutofit fontScale="92500" lnSpcReduction="10000"/>
          </a:bodyPr>
          <a:lstStyle/>
          <a:p>
            <a:pPr>
              <a:lnSpc>
                <a:spcPct val="110000"/>
              </a:lnSpc>
              <a:spcBef>
                <a:spcPts val="0"/>
              </a:spcBef>
              <a:spcAft>
                <a:spcPts val="1200"/>
              </a:spcAft>
            </a:pPr>
            <a:r>
              <a:rPr lang="en-IE" sz="3000" dirty="0" smtClean="0"/>
              <a:t>Adapting best practice policies and procedures to the Church context</a:t>
            </a:r>
          </a:p>
          <a:p>
            <a:pPr>
              <a:lnSpc>
                <a:spcPct val="110000"/>
              </a:lnSpc>
              <a:spcBef>
                <a:spcPts val="0"/>
              </a:spcBef>
              <a:spcAft>
                <a:spcPts val="1200"/>
              </a:spcAft>
            </a:pPr>
            <a:r>
              <a:rPr lang="en-IE" sz="3000" dirty="0" smtClean="0"/>
              <a:t>Incorporating an understanding of the vocational nature of Ministry</a:t>
            </a:r>
          </a:p>
          <a:p>
            <a:pPr>
              <a:lnSpc>
                <a:spcPct val="110000"/>
              </a:lnSpc>
              <a:spcBef>
                <a:spcPts val="0"/>
              </a:spcBef>
              <a:spcAft>
                <a:spcPts val="1200"/>
              </a:spcAft>
            </a:pPr>
            <a:r>
              <a:rPr lang="en-IE" sz="3000" dirty="0" smtClean="0"/>
              <a:t>Balancing the needs of members of the Clergy with those of the Church</a:t>
            </a:r>
          </a:p>
          <a:p>
            <a:pPr>
              <a:lnSpc>
                <a:spcPct val="110000"/>
              </a:lnSpc>
              <a:spcBef>
                <a:spcPts val="0"/>
              </a:spcBef>
              <a:spcAft>
                <a:spcPts val="1200"/>
              </a:spcAft>
            </a:pPr>
            <a:r>
              <a:rPr lang="en-IE" sz="3000" dirty="0" smtClean="0"/>
              <a:t>Working within the existing structures of the Church </a:t>
            </a:r>
          </a:p>
          <a:p>
            <a:pPr>
              <a:lnSpc>
                <a:spcPct val="110000"/>
              </a:lnSpc>
              <a:spcBef>
                <a:spcPts val="0"/>
              </a:spcBef>
              <a:spcAft>
                <a:spcPts val="1200"/>
              </a:spcAft>
            </a:pPr>
            <a:r>
              <a:rPr lang="en-IE" sz="3000" dirty="0" smtClean="0"/>
              <a:t>Ensuring compliance with relevant legislation  </a:t>
            </a:r>
          </a:p>
          <a:p>
            <a:endParaRPr lang="en-IE" dirty="0" smtClean="0"/>
          </a:p>
          <a:p>
            <a:endParaRPr lang="en-US" dirty="0"/>
          </a:p>
        </p:txBody>
      </p:sp>
      <p:sp>
        <p:nvSpPr>
          <p:cNvPr id="4" name="Slide Number Placeholder 3"/>
          <p:cNvSpPr>
            <a:spLocks noGrp="1"/>
          </p:cNvSpPr>
          <p:nvPr>
            <p:ph type="sldNum" sz="quarter" idx="4294967295"/>
          </p:nvPr>
        </p:nvSpPr>
        <p:spPr>
          <a:xfrm>
            <a:off x="8532440" y="6237312"/>
            <a:ext cx="457200" cy="457200"/>
          </a:xfrm>
          <a:prstGeom prst="ellipse">
            <a:avLst/>
          </a:prstGeom>
        </p:spPr>
        <p:txBody>
          <a:bodyPr/>
          <a:lstStyle/>
          <a:p>
            <a:fld id="{6F42FDE4-A7DD-41A7-A0A6-9B649FB43336}" type="slidenum">
              <a:rPr kumimoji="0" lang="en-US" smtClean="0"/>
              <a:pPr/>
              <a:t>5</a:t>
            </a:fld>
            <a:endParaRPr kumimoji="0" lang="en-US" dirty="0"/>
          </a:p>
        </p:txBody>
      </p:sp>
      <p:pic>
        <p:nvPicPr>
          <p:cNvPr id="3" name="media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105100"/>
    </mc:Choice>
    <mc:Fallback>
      <p:transition spd="slow" advClick="0" advTm="105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509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797" y="188640"/>
            <a:ext cx="8229600" cy="778098"/>
          </a:xfrm>
        </p:spPr>
        <p:txBody>
          <a:bodyPr/>
          <a:lstStyle/>
          <a:p>
            <a:r>
              <a:rPr lang="en-IE" dirty="0" smtClean="0"/>
              <a:t>Route Map</a:t>
            </a:r>
            <a:endParaRPr lang="en-US" dirty="0"/>
          </a:p>
        </p:txBody>
      </p:sp>
      <p:sp>
        <p:nvSpPr>
          <p:cNvPr id="5" name="Content Placeholder 4"/>
          <p:cNvSpPr>
            <a:spLocks noGrp="1"/>
          </p:cNvSpPr>
          <p:nvPr>
            <p:ph idx="1"/>
          </p:nvPr>
        </p:nvSpPr>
        <p:spPr>
          <a:xfrm>
            <a:off x="285720" y="1447800"/>
            <a:ext cx="8643998" cy="5410200"/>
          </a:xfrm>
        </p:spPr>
        <p:txBody>
          <a:bodyPr/>
          <a:lstStyle/>
          <a:p>
            <a:endParaRPr lang="en-IE" b="1" dirty="0" smtClean="0"/>
          </a:p>
          <a:p>
            <a:endParaRPr lang="en-US" b="1" dirty="0"/>
          </a:p>
        </p:txBody>
      </p:sp>
      <p:sp>
        <p:nvSpPr>
          <p:cNvPr id="4" name="Slide Number Placeholder 3"/>
          <p:cNvSpPr>
            <a:spLocks noGrp="1"/>
          </p:cNvSpPr>
          <p:nvPr>
            <p:ph type="sldNum" sz="quarter" idx="4294967295"/>
          </p:nvPr>
        </p:nvSpPr>
        <p:spPr>
          <a:xfrm>
            <a:off x="8535346" y="6270090"/>
            <a:ext cx="457200" cy="457200"/>
          </a:xfrm>
          <a:prstGeom prst="ellipse">
            <a:avLst/>
          </a:prstGeom>
        </p:spPr>
        <p:txBody>
          <a:bodyPr/>
          <a:lstStyle/>
          <a:p>
            <a:fld id="{6F42FDE4-A7DD-41A7-A0A6-9B649FB43336}" type="slidenum">
              <a:rPr kumimoji="0" lang="en-US" smtClean="0"/>
              <a:pPr/>
              <a:t>6</a:t>
            </a:fld>
            <a:endParaRPr kumimoji="0" lang="en-US" dirty="0"/>
          </a:p>
        </p:txBody>
      </p:sp>
      <p:sp>
        <p:nvSpPr>
          <p:cNvPr id="6" name="Pentagon 5"/>
          <p:cNvSpPr/>
          <p:nvPr/>
        </p:nvSpPr>
        <p:spPr>
          <a:xfrm>
            <a:off x="500034" y="1056502"/>
            <a:ext cx="1194432" cy="805656"/>
          </a:xfrm>
          <a:prstGeom prst="homePlate">
            <a:avLst/>
          </a:prstGeom>
          <a:ln/>
        </p:spPr>
        <p:style>
          <a:lnRef idx="1">
            <a:schemeClr val="accent5"/>
          </a:lnRef>
          <a:fillRef idx="2">
            <a:schemeClr val="accent5"/>
          </a:fillRef>
          <a:effectRef idx="1">
            <a:schemeClr val="accent5"/>
          </a:effectRef>
          <a:fontRef idx="minor">
            <a:schemeClr val="dk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IE" sz="1600" b="1" dirty="0" smtClean="0">
                <a:solidFill>
                  <a:schemeClr val="tx1"/>
                </a:solidFill>
                <a:latin typeface="Arial" pitchFamily="34" charset="0"/>
                <a:cs typeface="Arial" pitchFamily="34" charset="0"/>
              </a:rPr>
              <a:t>Project </a:t>
            </a:r>
          </a:p>
          <a:p>
            <a:r>
              <a:rPr lang="en-IE" sz="1600" b="1" dirty="0" smtClean="0">
                <a:solidFill>
                  <a:schemeClr val="tx1"/>
                </a:solidFill>
                <a:latin typeface="Arial" pitchFamily="34" charset="0"/>
                <a:cs typeface="Arial" pitchFamily="34" charset="0"/>
              </a:rPr>
              <a:t>Set Up</a:t>
            </a:r>
            <a:endParaRPr lang="en-US" sz="1600" b="1" dirty="0">
              <a:solidFill>
                <a:schemeClr val="tx1"/>
              </a:solidFill>
              <a:latin typeface="Arial" pitchFamily="34" charset="0"/>
              <a:cs typeface="Arial" pitchFamily="34" charset="0"/>
            </a:endParaRPr>
          </a:p>
        </p:txBody>
      </p:sp>
      <p:sp>
        <p:nvSpPr>
          <p:cNvPr id="7" name="Pentagon 6"/>
          <p:cNvSpPr/>
          <p:nvPr/>
        </p:nvSpPr>
        <p:spPr>
          <a:xfrm>
            <a:off x="2000232" y="1071546"/>
            <a:ext cx="1285884" cy="805656"/>
          </a:xfrm>
          <a:prstGeom prst="homePlate">
            <a:avLst/>
          </a:prstGeom>
          <a:ln/>
        </p:spPr>
        <p:style>
          <a:lnRef idx="1">
            <a:schemeClr val="accent5"/>
          </a:lnRef>
          <a:fillRef idx="2">
            <a:schemeClr val="accent5"/>
          </a:fillRef>
          <a:effectRef idx="1">
            <a:schemeClr val="accent5"/>
          </a:effectRef>
          <a:fontRef idx="minor">
            <a:schemeClr val="dk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IE" sz="1600" b="1" dirty="0" smtClean="0">
                <a:solidFill>
                  <a:schemeClr val="tx1"/>
                </a:solidFill>
                <a:latin typeface="Arial" pitchFamily="34" charset="0"/>
                <a:cs typeface="Arial" pitchFamily="34" charset="0"/>
              </a:rPr>
              <a:t>Analysis</a:t>
            </a:r>
            <a:endParaRPr lang="en-US" sz="1600" b="1" dirty="0">
              <a:solidFill>
                <a:schemeClr val="tx1"/>
              </a:solidFill>
              <a:latin typeface="Arial" pitchFamily="34" charset="0"/>
              <a:cs typeface="Arial" pitchFamily="34" charset="0"/>
            </a:endParaRPr>
          </a:p>
        </p:txBody>
      </p:sp>
      <p:sp>
        <p:nvSpPr>
          <p:cNvPr id="8" name="Pentagon 7"/>
          <p:cNvSpPr/>
          <p:nvPr/>
        </p:nvSpPr>
        <p:spPr>
          <a:xfrm>
            <a:off x="3500430" y="1056502"/>
            <a:ext cx="1857388" cy="805656"/>
          </a:xfrm>
          <a:prstGeom prst="homePlate">
            <a:avLst/>
          </a:prstGeom>
          <a:ln/>
        </p:spPr>
        <p:style>
          <a:lnRef idx="1">
            <a:schemeClr val="accent5"/>
          </a:lnRef>
          <a:fillRef idx="2">
            <a:schemeClr val="accent5"/>
          </a:fillRef>
          <a:effectRef idx="1">
            <a:schemeClr val="accent5"/>
          </a:effectRef>
          <a:fontRef idx="minor">
            <a:schemeClr val="dk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IE" sz="1600" b="1" dirty="0" smtClean="0">
                <a:solidFill>
                  <a:schemeClr val="tx1"/>
                </a:solidFill>
                <a:latin typeface="Arial" pitchFamily="34" charset="0"/>
                <a:cs typeface="Arial" pitchFamily="34" charset="0"/>
              </a:rPr>
              <a:t>Design  &amp;  Consultation</a:t>
            </a:r>
            <a:endParaRPr lang="en-US" sz="1600" b="1" dirty="0">
              <a:solidFill>
                <a:schemeClr val="tx1"/>
              </a:solidFill>
              <a:latin typeface="Arial" pitchFamily="34" charset="0"/>
              <a:cs typeface="Arial" pitchFamily="34" charset="0"/>
            </a:endParaRPr>
          </a:p>
        </p:txBody>
      </p:sp>
      <p:sp>
        <p:nvSpPr>
          <p:cNvPr id="9" name="Pentagon 8"/>
          <p:cNvSpPr/>
          <p:nvPr/>
        </p:nvSpPr>
        <p:spPr>
          <a:xfrm>
            <a:off x="6000760" y="1071546"/>
            <a:ext cx="1450868" cy="805656"/>
          </a:xfrm>
          <a:prstGeom prst="homePlate">
            <a:avLst/>
          </a:prstGeom>
          <a:ln/>
        </p:spPr>
        <p:style>
          <a:lnRef idx="1">
            <a:schemeClr val="accent5"/>
          </a:lnRef>
          <a:fillRef idx="2">
            <a:schemeClr val="accent5"/>
          </a:fillRef>
          <a:effectRef idx="1">
            <a:schemeClr val="accent5"/>
          </a:effectRef>
          <a:fontRef idx="minor">
            <a:schemeClr val="dk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IE" sz="1600" b="1" dirty="0" smtClean="0">
                <a:solidFill>
                  <a:schemeClr val="tx1"/>
                </a:solidFill>
                <a:latin typeface="Arial" pitchFamily="34" charset="0"/>
                <a:cs typeface="Arial" pitchFamily="34" charset="0"/>
              </a:rPr>
              <a:t>Implement - ation</a:t>
            </a:r>
            <a:endParaRPr lang="en-US" sz="1600" b="1" dirty="0">
              <a:solidFill>
                <a:schemeClr val="tx1"/>
              </a:solidFill>
              <a:latin typeface="Arial" pitchFamily="34" charset="0"/>
              <a:cs typeface="Arial" pitchFamily="34" charset="0"/>
            </a:endParaRPr>
          </a:p>
        </p:txBody>
      </p:sp>
      <p:sp>
        <p:nvSpPr>
          <p:cNvPr id="10" name="Pentagon 9"/>
          <p:cNvSpPr/>
          <p:nvPr/>
        </p:nvSpPr>
        <p:spPr>
          <a:xfrm>
            <a:off x="7786710" y="1056502"/>
            <a:ext cx="1143008" cy="805656"/>
          </a:xfrm>
          <a:prstGeom prst="homePlate">
            <a:avLst/>
          </a:prstGeom>
          <a:ln/>
        </p:spPr>
        <p:style>
          <a:lnRef idx="1">
            <a:schemeClr val="accent5"/>
          </a:lnRef>
          <a:fillRef idx="2">
            <a:schemeClr val="accent5"/>
          </a:fillRef>
          <a:effectRef idx="1">
            <a:schemeClr val="accent5"/>
          </a:effectRef>
          <a:fontRef idx="minor">
            <a:schemeClr val="dk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IE" sz="1600" b="1" dirty="0" smtClean="0">
                <a:solidFill>
                  <a:schemeClr val="tx1"/>
                </a:solidFill>
                <a:latin typeface="Arial" pitchFamily="34" charset="0"/>
                <a:cs typeface="Arial" pitchFamily="34" charset="0"/>
              </a:rPr>
              <a:t>Review</a:t>
            </a:r>
            <a:endParaRPr lang="en-US" sz="1600" b="1" dirty="0">
              <a:solidFill>
                <a:schemeClr val="tx1"/>
              </a:solidFill>
              <a:latin typeface="Arial" pitchFamily="34" charset="0"/>
              <a:cs typeface="Arial" pitchFamily="34" charset="0"/>
            </a:endParaRPr>
          </a:p>
        </p:txBody>
      </p:sp>
      <p:sp>
        <p:nvSpPr>
          <p:cNvPr id="11" name="TextBox 44"/>
          <p:cNvSpPr txBox="1"/>
          <p:nvPr/>
        </p:nvSpPr>
        <p:spPr>
          <a:xfrm>
            <a:off x="285720" y="1993097"/>
            <a:ext cx="1551116" cy="240065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Agree project objectives</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Define draft work programme</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Establish working groups</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 Agree project timeline for key deliverables </a:t>
            </a:r>
            <a:endParaRPr lang="en-US" sz="1400" b="1" dirty="0">
              <a:solidFill>
                <a:schemeClr val="bg1"/>
              </a:solidFill>
              <a:latin typeface="Arial" pitchFamily="34" charset="0"/>
              <a:cs typeface="Arial" pitchFamily="34" charset="0"/>
            </a:endParaRPr>
          </a:p>
        </p:txBody>
      </p:sp>
      <p:sp>
        <p:nvSpPr>
          <p:cNvPr id="12" name="TextBox 46"/>
          <p:cNvSpPr txBox="1"/>
          <p:nvPr/>
        </p:nvSpPr>
        <p:spPr>
          <a:xfrm>
            <a:off x="1928794" y="1993097"/>
            <a:ext cx="1428760" cy="235449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400"/>
              </a:spcAft>
              <a:buFont typeface="Wingdings" pitchFamily="2" charset="2"/>
              <a:buChar char="§"/>
            </a:pPr>
            <a:r>
              <a:rPr lang="en-IE" sz="1400" b="1" dirty="0">
                <a:solidFill>
                  <a:schemeClr val="bg1"/>
                </a:solidFill>
                <a:latin typeface="Arial" pitchFamily="34" charset="0"/>
                <a:cs typeface="Arial" pitchFamily="34" charset="0"/>
              </a:rPr>
              <a:t>Review existing practice &amp; procedures</a:t>
            </a:r>
          </a:p>
          <a:p>
            <a:pPr>
              <a:spcAft>
                <a:spcPts val="400"/>
              </a:spcAft>
              <a:buFont typeface="Wingdings" pitchFamily="2" charset="2"/>
              <a:buChar char="§"/>
            </a:pPr>
            <a:r>
              <a:rPr lang="en-IE" sz="1400" b="1" dirty="0">
                <a:solidFill>
                  <a:schemeClr val="bg1"/>
                </a:solidFill>
                <a:latin typeface="Arial" pitchFamily="34" charset="0"/>
                <a:cs typeface="Arial" pitchFamily="34" charset="0"/>
              </a:rPr>
              <a:t>Evaluate requirements</a:t>
            </a:r>
          </a:p>
          <a:p>
            <a:pPr>
              <a:spcAft>
                <a:spcPts val="400"/>
              </a:spcAft>
              <a:buFont typeface="Wingdings" pitchFamily="2" charset="2"/>
              <a:buChar char="§"/>
            </a:pPr>
            <a:r>
              <a:rPr lang="en-IE" sz="1400" b="1" dirty="0">
                <a:solidFill>
                  <a:schemeClr val="bg1"/>
                </a:solidFill>
                <a:latin typeface="Arial" pitchFamily="34" charset="0"/>
                <a:cs typeface="Arial" pitchFamily="34" charset="0"/>
              </a:rPr>
              <a:t>Agree content for design phase </a:t>
            </a:r>
          </a:p>
          <a:p>
            <a:pPr>
              <a:spcAft>
                <a:spcPts val="400"/>
              </a:spcAft>
            </a:pPr>
            <a:endParaRPr lang="en-US" sz="1100" b="1" dirty="0">
              <a:latin typeface="Arial" pitchFamily="34" charset="0"/>
              <a:cs typeface="Arial" pitchFamily="34" charset="0"/>
            </a:endParaRPr>
          </a:p>
        </p:txBody>
      </p:sp>
      <p:sp>
        <p:nvSpPr>
          <p:cNvPr id="13" name="TextBox 8"/>
          <p:cNvSpPr txBox="1"/>
          <p:nvPr/>
        </p:nvSpPr>
        <p:spPr>
          <a:xfrm>
            <a:off x="3214678" y="1857364"/>
            <a:ext cx="2857520" cy="362150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400"/>
              </a:spcAft>
            </a:pPr>
            <a:r>
              <a:rPr lang="en-IE" sz="1400" b="1" u="sng" dirty="0" smtClean="0">
                <a:solidFill>
                  <a:schemeClr val="bg1"/>
                </a:solidFill>
                <a:latin typeface="Arial" pitchFamily="34" charset="0"/>
                <a:cs typeface="Arial" pitchFamily="34" charset="0"/>
              </a:rPr>
              <a:t>Phase 1 - Drafting</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Design ‘Bullet Points’ template</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Consult with working groups</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Design 1</a:t>
            </a:r>
            <a:r>
              <a:rPr lang="en-IE" sz="1400" b="1" baseline="30000" dirty="0" smtClean="0">
                <a:solidFill>
                  <a:schemeClr val="bg1"/>
                </a:solidFill>
                <a:latin typeface="Arial" pitchFamily="34" charset="0"/>
                <a:cs typeface="Arial" pitchFamily="34" charset="0"/>
              </a:rPr>
              <a:t>st</a:t>
            </a:r>
            <a:r>
              <a:rPr lang="en-IE" sz="1400" b="1" dirty="0" smtClean="0">
                <a:solidFill>
                  <a:schemeClr val="bg1"/>
                </a:solidFill>
                <a:latin typeface="Arial" pitchFamily="34" charset="0"/>
                <a:cs typeface="Arial" pitchFamily="34" charset="0"/>
              </a:rPr>
              <a:t> draft content </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Consult with  stakeholders</a:t>
            </a:r>
          </a:p>
          <a:p>
            <a:pPr>
              <a:spcAft>
                <a:spcPts val="400"/>
              </a:spcAft>
            </a:pPr>
            <a:r>
              <a:rPr lang="en-IE" sz="1400" b="1" u="sng" dirty="0" smtClean="0">
                <a:solidFill>
                  <a:schemeClr val="bg1"/>
                </a:solidFill>
                <a:latin typeface="Arial" pitchFamily="34" charset="0"/>
                <a:cs typeface="Arial" pitchFamily="34" charset="0"/>
              </a:rPr>
              <a:t>Phase 2 - Drafting</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Finalise content based on stakeholder feedback sessions</a:t>
            </a:r>
          </a:p>
          <a:p>
            <a:pPr>
              <a:spcAft>
                <a:spcPts val="400"/>
              </a:spcAft>
              <a:buFont typeface="Wingdings" pitchFamily="2" charset="2"/>
              <a:buChar char="§"/>
            </a:pPr>
            <a:r>
              <a:rPr lang="en-GB" sz="1400" b="1" dirty="0" smtClean="0">
                <a:solidFill>
                  <a:schemeClr val="bg1"/>
                </a:solidFill>
                <a:latin typeface="Arial" pitchFamily="34" charset="0"/>
                <a:cs typeface="Arial" pitchFamily="34" charset="0"/>
              </a:rPr>
              <a:t>Begin wider consultation</a:t>
            </a:r>
            <a:endParaRPr lang="en-IE" sz="1400" b="1" dirty="0" smtClean="0">
              <a:solidFill>
                <a:schemeClr val="bg1"/>
              </a:solidFill>
              <a:latin typeface="Arial" pitchFamily="34" charset="0"/>
              <a:cs typeface="Arial" pitchFamily="34" charset="0"/>
            </a:endParaRPr>
          </a:p>
          <a:p>
            <a:pPr>
              <a:spcAft>
                <a:spcPts val="400"/>
              </a:spcAft>
            </a:pPr>
            <a:r>
              <a:rPr lang="en-IE" sz="1400" b="1" u="sng" dirty="0" smtClean="0">
                <a:solidFill>
                  <a:schemeClr val="bg1"/>
                </a:solidFill>
                <a:latin typeface="Arial" pitchFamily="34" charset="0"/>
                <a:cs typeface="Arial" pitchFamily="34" charset="0"/>
              </a:rPr>
              <a:t>Phase 3 – Proposal</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Present finalised drafts to General Synod 2015</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Amend existing Church legislation as required</a:t>
            </a:r>
            <a:endParaRPr lang="en-US" sz="1400" b="1" dirty="0">
              <a:solidFill>
                <a:schemeClr val="bg1"/>
              </a:solidFill>
              <a:latin typeface="Arial" pitchFamily="34" charset="0"/>
              <a:cs typeface="Arial" pitchFamily="34" charset="0"/>
            </a:endParaRPr>
          </a:p>
        </p:txBody>
      </p:sp>
      <p:sp>
        <p:nvSpPr>
          <p:cNvPr id="14" name="TextBox 9"/>
          <p:cNvSpPr txBox="1"/>
          <p:nvPr/>
        </p:nvSpPr>
        <p:spPr>
          <a:xfrm>
            <a:off x="5929322" y="1993097"/>
            <a:ext cx="1571636" cy="369331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Put in place resources to support implementation</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Carry out education /training for new policies</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Begin roll out of new policies</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Implement across the Church according to agreed timelines</a:t>
            </a:r>
            <a:endParaRPr lang="en-US" sz="1400" b="1" dirty="0">
              <a:solidFill>
                <a:schemeClr val="bg1"/>
              </a:solidFill>
              <a:latin typeface="Arial" pitchFamily="34" charset="0"/>
              <a:cs typeface="Arial" pitchFamily="34" charset="0"/>
            </a:endParaRPr>
          </a:p>
        </p:txBody>
      </p:sp>
      <p:sp>
        <p:nvSpPr>
          <p:cNvPr id="15" name="TextBox 10"/>
          <p:cNvSpPr txBox="1"/>
          <p:nvPr/>
        </p:nvSpPr>
        <p:spPr>
          <a:xfrm>
            <a:off x="7643866" y="2000240"/>
            <a:ext cx="1571604" cy="34778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Initial evaluation against work programme objectives (immediate) </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Review policies following agreed time period </a:t>
            </a:r>
          </a:p>
          <a:p>
            <a:pPr>
              <a:spcAft>
                <a:spcPts val="400"/>
              </a:spcAft>
            </a:pPr>
            <a:r>
              <a:rPr lang="en-IE" sz="1400" b="1" dirty="0" smtClean="0">
                <a:solidFill>
                  <a:schemeClr val="bg1"/>
                </a:solidFill>
                <a:latin typeface="Arial" pitchFamily="34" charset="0"/>
                <a:cs typeface="Arial" pitchFamily="34" charset="0"/>
              </a:rPr>
              <a:t>(+ 12 months minimum)</a:t>
            </a:r>
          </a:p>
          <a:p>
            <a:pPr>
              <a:spcAft>
                <a:spcPts val="400"/>
              </a:spcAft>
              <a:buFont typeface="Wingdings" pitchFamily="2" charset="2"/>
              <a:buChar char="§"/>
            </a:pPr>
            <a:r>
              <a:rPr lang="en-IE" sz="1400" b="1" dirty="0" smtClean="0">
                <a:solidFill>
                  <a:schemeClr val="bg1"/>
                </a:solidFill>
                <a:latin typeface="Arial" pitchFamily="34" charset="0"/>
                <a:cs typeface="Arial" pitchFamily="34" charset="0"/>
              </a:rPr>
              <a:t>Amend as required</a:t>
            </a:r>
            <a:endParaRPr lang="en-US" sz="1400" b="1" dirty="0">
              <a:solidFill>
                <a:schemeClr val="bg1"/>
              </a:solidFill>
              <a:latin typeface="Arial" pitchFamily="34" charset="0"/>
              <a:cs typeface="Arial" pitchFamily="34" charset="0"/>
            </a:endParaRPr>
          </a:p>
        </p:txBody>
      </p:sp>
      <p:cxnSp>
        <p:nvCxnSpPr>
          <p:cNvPr id="16" name="Straight Arrow Connector 15"/>
          <p:cNvCxnSpPr/>
          <p:nvPr/>
        </p:nvCxnSpPr>
        <p:spPr>
          <a:xfrm>
            <a:off x="642910" y="6143644"/>
            <a:ext cx="750099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TextBox 13"/>
          <p:cNvSpPr txBox="1"/>
          <p:nvPr/>
        </p:nvSpPr>
        <p:spPr>
          <a:xfrm>
            <a:off x="714348" y="6215082"/>
            <a:ext cx="857256"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E" b="1" dirty="0" smtClean="0">
                <a:solidFill>
                  <a:schemeClr val="accent2">
                    <a:lumMod val="75000"/>
                  </a:schemeClr>
                </a:solidFill>
              </a:rPr>
              <a:t>01/’14</a:t>
            </a:r>
            <a:endParaRPr lang="en-US" b="1" dirty="0">
              <a:solidFill>
                <a:schemeClr val="accent2">
                  <a:lumMod val="75000"/>
                </a:schemeClr>
              </a:solidFill>
            </a:endParaRPr>
          </a:p>
        </p:txBody>
      </p:sp>
      <p:cxnSp>
        <p:nvCxnSpPr>
          <p:cNvPr id="18" name="Straight Connector 17"/>
          <p:cNvCxnSpPr/>
          <p:nvPr/>
        </p:nvCxnSpPr>
        <p:spPr>
          <a:xfrm rot="5400000" flipH="1" flipV="1">
            <a:off x="999306" y="6072206"/>
            <a:ext cx="143670" cy="794"/>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flipH="1" flipV="1">
            <a:off x="3214678" y="6072206"/>
            <a:ext cx="142876" cy="1588"/>
          </a:xfrm>
          <a:prstGeom prst="line">
            <a:avLst/>
          </a:prstGeom>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2928926" y="6215082"/>
            <a:ext cx="813043"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E" b="1" dirty="0" smtClean="0">
                <a:solidFill>
                  <a:schemeClr val="accent2">
                    <a:lumMod val="75000"/>
                  </a:schemeClr>
                </a:solidFill>
              </a:rPr>
              <a:t>06/’14</a:t>
            </a:r>
            <a:endParaRPr lang="en-US" b="1" dirty="0">
              <a:solidFill>
                <a:schemeClr val="accent2">
                  <a:lumMod val="75000"/>
                </a:schemeClr>
              </a:solidFill>
            </a:endParaRPr>
          </a:p>
        </p:txBody>
      </p:sp>
      <p:sp>
        <p:nvSpPr>
          <p:cNvPr id="21" name="TextBox 26"/>
          <p:cNvSpPr txBox="1"/>
          <p:nvPr/>
        </p:nvSpPr>
        <p:spPr>
          <a:xfrm>
            <a:off x="3929058" y="6357958"/>
            <a:ext cx="3429024"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E" b="1" dirty="0" smtClean="0">
                <a:solidFill>
                  <a:schemeClr val="accent2">
                    <a:lumMod val="75000"/>
                  </a:schemeClr>
                </a:solidFill>
              </a:rPr>
              <a:t>Timeline </a:t>
            </a:r>
            <a:endParaRPr lang="en-US" b="1" dirty="0">
              <a:solidFill>
                <a:schemeClr val="accent2">
                  <a:lumMod val="75000"/>
                </a:schemeClr>
              </a:solidFill>
            </a:endParaRPr>
          </a:p>
        </p:txBody>
      </p:sp>
      <p:cxnSp>
        <p:nvCxnSpPr>
          <p:cNvPr id="22" name="Straight Connector 21"/>
          <p:cNvCxnSpPr/>
          <p:nvPr/>
        </p:nvCxnSpPr>
        <p:spPr>
          <a:xfrm rot="5400000" flipH="1" flipV="1">
            <a:off x="5858678" y="6071412"/>
            <a:ext cx="142876" cy="1588"/>
          </a:xfrm>
          <a:prstGeom prst="line">
            <a:avLst/>
          </a:prstGeom>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5572132" y="6215082"/>
            <a:ext cx="813043"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E" b="1" dirty="0" smtClean="0">
                <a:solidFill>
                  <a:schemeClr val="accent2">
                    <a:lumMod val="75000"/>
                  </a:schemeClr>
                </a:solidFill>
              </a:rPr>
              <a:t>06/’15</a:t>
            </a:r>
            <a:endParaRPr lang="en-US" b="1" dirty="0">
              <a:solidFill>
                <a:schemeClr val="accent2">
                  <a:lumMod val="75000"/>
                </a:schemeClr>
              </a:solidFill>
            </a:endParaRPr>
          </a:p>
        </p:txBody>
      </p:sp>
      <p:pic>
        <p:nvPicPr>
          <p:cNvPr id="3" name="media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138000"/>
    </mc:Choice>
    <mc:Fallback>
      <p:transition spd="slow" advClick="0" advTm="13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789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Working Groups</a:t>
            </a:r>
            <a:endParaRPr lang="en-US" dirty="0"/>
          </a:p>
        </p:txBody>
      </p:sp>
      <p:sp>
        <p:nvSpPr>
          <p:cNvPr id="5" name="Content Placeholder 4"/>
          <p:cNvSpPr>
            <a:spLocks noGrp="1"/>
          </p:cNvSpPr>
          <p:nvPr>
            <p:ph sz="half" idx="1"/>
          </p:nvPr>
        </p:nvSpPr>
        <p:spPr>
          <a:xfrm>
            <a:off x="323528" y="1600200"/>
            <a:ext cx="4165922" cy="4781550"/>
          </a:xfrm>
        </p:spPr>
        <p:txBody>
          <a:bodyPr>
            <a:normAutofit fontScale="70000" lnSpcReduction="20000"/>
          </a:bodyPr>
          <a:lstStyle/>
          <a:p>
            <a:pPr algn="ctr">
              <a:spcBef>
                <a:spcPts val="0"/>
              </a:spcBef>
              <a:spcAft>
                <a:spcPts val="1200"/>
              </a:spcAft>
              <a:buNone/>
            </a:pPr>
            <a:r>
              <a:rPr lang="en-IE" u="sng" dirty="0" smtClean="0"/>
              <a:t>Project Team </a:t>
            </a:r>
          </a:p>
          <a:p>
            <a:pPr>
              <a:lnSpc>
                <a:spcPct val="120000"/>
              </a:lnSpc>
              <a:spcBef>
                <a:spcPts val="0"/>
              </a:spcBef>
              <a:spcAft>
                <a:spcPts val="800"/>
              </a:spcAft>
            </a:pPr>
            <a:r>
              <a:rPr lang="en-IE" dirty="0" smtClean="0"/>
              <a:t>Secretary General ( Adrian Clements)</a:t>
            </a:r>
          </a:p>
          <a:p>
            <a:pPr>
              <a:lnSpc>
                <a:spcPct val="120000"/>
              </a:lnSpc>
              <a:spcBef>
                <a:spcPts val="0"/>
              </a:spcBef>
              <a:spcAft>
                <a:spcPts val="800"/>
              </a:spcAft>
            </a:pPr>
            <a:r>
              <a:rPr lang="en-IE" dirty="0" smtClean="0"/>
              <a:t>Secretary to the Chief Officer (Elaine Whitehouse )</a:t>
            </a:r>
          </a:p>
          <a:p>
            <a:pPr>
              <a:lnSpc>
                <a:spcPct val="120000"/>
              </a:lnSpc>
              <a:spcBef>
                <a:spcPts val="0"/>
              </a:spcBef>
              <a:spcAft>
                <a:spcPts val="800"/>
              </a:spcAft>
            </a:pPr>
            <a:r>
              <a:rPr lang="en-IE" dirty="0" smtClean="0"/>
              <a:t>Head of Finance (Kate Williams)</a:t>
            </a:r>
          </a:p>
          <a:p>
            <a:pPr>
              <a:lnSpc>
                <a:spcPct val="120000"/>
              </a:lnSpc>
              <a:spcBef>
                <a:spcPts val="0"/>
              </a:spcBef>
              <a:spcAft>
                <a:spcPts val="800"/>
              </a:spcAft>
            </a:pPr>
            <a:r>
              <a:rPr lang="en-IE" dirty="0" smtClean="0"/>
              <a:t>Solicitor – Employment Law (Antoinette Doherty)</a:t>
            </a:r>
          </a:p>
          <a:p>
            <a:pPr>
              <a:lnSpc>
                <a:spcPct val="120000"/>
              </a:lnSpc>
              <a:spcBef>
                <a:spcPts val="0"/>
              </a:spcBef>
              <a:spcAft>
                <a:spcPts val="800"/>
              </a:spcAft>
            </a:pPr>
            <a:r>
              <a:rPr lang="en-IE" dirty="0" smtClean="0"/>
              <a:t>Head of Synod  &amp;Communications (Janet Maxwell)</a:t>
            </a:r>
          </a:p>
          <a:p>
            <a:pPr>
              <a:lnSpc>
                <a:spcPct val="120000"/>
              </a:lnSpc>
              <a:spcBef>
                <a:spcPts val="0"/>
              </a:spcBef>
              <a:spcAft>
                <a:spcPts val="800"/>
              </a:spcAft>
            </a:pPr>
            <a:r>
              <a:rPr lang="en-IE" dirty="0" smtClean="0"/>
              <a:t>HR Development Consultant (Patricia Cooney ) </a:t>
            </a:r>
          </a:p>
          <a:p>
            <a:endParaRPr lang="en-US" dirty="0"/>
          </a:p>
        </p:txBody>
      </p:sp>
      <p:sp>
        <p:nvSpPr>
          <p:cNvPr id="6" name="Content Placeholder 5"/>
          <p:cNvSpPr>
            <a:spLocks noGrp="1"/>
          </p:cNvSpPr>
          <p:nvPr>
            <p:ph sz="half" idx="2"/>
          </p:nvPr>
        </p:nvSpPr>
        <p:spPr>
          <a:xfrm>
            <a:off x="4641850" y="1600200"/>
            <a:ext cx="4394646" cy="4781550"/>
          </a:xfrm>
        </p:spPr>
        <p:txBody>
          <a:bodyPr>
            <a:normAutofit fontScale="70000" lnSpcReduction="20000"/>
          </a:bodyPr>
          <a:lstStyle/>
          <a:p>
            <a:pPr algn="ctr">
              <a:spcBef>
                <a:spcPts val="0"/>
              </a:spcBef>
              <a:spcAft>
                <a:spcPts val="1200"/>
              </a:spcAft>
              <a:buNone/>
            </a:pPr>
            <a:r>
              <a:rPr lang="en-IE" u="sng" dirty="0" smtClean="0"/>
              <a:t>Reference Group</a:t>
            </a:r>
          </a:p>
          <a:p>
            <a:pPr>
              <a:lnSpc>
                <a:spcPct val="120000"/>
              </a:lnSpc>
              <a:spcBef>
                <a:spcPts val="0"/>
              </a:spcBef>
              <a:spcAft>
                <a:spcPts val="800"/>
              </a:spcAft>
            </a:pPr>
            <a:r>
              <a:rPr lang="en-IE" dirty="0" smtClean="0"/>
              <a:t>Bishop of Meath &amp; Kildare (Most Rev. Patricia Storey )</a:t>
            </a:r>
          </a:p>
          <a:p>
            <a:pPr>
              <a:lnSpc>
                <a:spcPct val="120000"/>
              </a:lnSpc>
              <a:spcBef>
                <a:spcPts val="0"/>
              </a:spcBef>
              <a:spcAft>
                <a:spcPts val="800"/>
              </a:spcAft>
            </a:pPr>
            <a:r>
              <a:rPr lang="en-IE" dirty="0" smtClean="0"/>
              <a:t>Director of the Theological Institute (Rev. Dr. Maurice Elliott)</a:t>
            </a:r>
          </a:p>
          <a:p>
            <a:pPr>
              <a:lnSpc>
                <a:spcPct val="120000"/>
              </a:lnSpc>
              <a:spcBef>
                <a:spcPts val="0"/>
              </a:spcBef>
              <a:spcAft>
                <a:spcPts val="800"/>
              </a:spcAft>
            </a:pPr>
            <a:r>
              <a:rPr lang="en-IE" dirty="0" smtClean="0"/>
              <a:t>Archdeacon of Cork, Cloyne and Ross (Ven. Adrian Wilkinson)</a:t>
            </a:r>
          </a:p>
          <a:p>
            <a:pPr>
              <a:lnSpc>
                <a:spcPct val="120000"/>
              </a:lnSpc>
              <a:spcBef>
                <a:spcPts val="0"/>
              </a:spcBef>
              <a:spcAft>
                <a:spcPts val="800"/>
              </a:spcAft>
            </a:pPr>
            <a:r>
              <a:rPr lang="en-IE" dirty="0" smtClean="0"/>
              <a:t>Archdeacon of </a:t>
            </a:r>
            <a:r>
              <a:rPr lang="en-IE" dirty="0" err="1" smtClean="0"/>
              <a:t>Dalriada</a:t>
            </a:r>
            <a:r>
              <a:rPr lang="en-IE" dirty="0" smtClean="0"/>
              <a:t> (Ven. Stephen Forde)</a:t>
            </a:r>
          </a:p>
          <a:p>
            <a:pPr>
              <a:lnSpc>
                <a:spcPct val="120000"/>
              </a:lnSpc>
              <a:spcBef>
                <a:spcPts val="0"/>
              </a:spcBef>
              <a:spcAft>
                <a:spcPts val="800"/>
              </a:spcAft>
            </a:pPr>
            <a:r>
              <a:rPr lang="en-IE" dirty="0" smtClean="0"/>
              <a:t>Diocesan Secretary of </a:t>
            </a:r>
            <a:r>
              <a:rPr lang="en-IE" dirty="0" err="1" smtClean="0"/>
              <a:t>Clogher</a:t>
            </a:r>
            <a:r>
              <a:rPr lang="en-IE" dirty="0" smtClean="0"/>
              <a:t> (Glenn Moore)</a:t>
            </a:r>
          </a:p>
          <a:p>
            <a:pPr>
              <a:lnSpc>
                <a:spcPct val="120000"/>
              </a:lnSpc>
              <a:spcBef>
                <a:spcPts val="0"/>
              </a:spcBef>
              <a:spcAft>
                <a:spcPts val="800"/>
              </a:spcAft>
            </a:pPr>
            <a:r>
              <a:rPr lang="en-IE" dirty="0" smtClean="0"/>
              <a:t>Diocesan Secretary of Limerick &amp; </a:t>
            </a:r>
            <a:r>
              <a:rPr lang="en-IE" dirty="0" err="1" smtClean="0"/>
              <a:t>Killaloe</a:t>
            </a:r>
            <a:r>
              <a:rPr lang="en-IE" dirty="0" smtClean="0"/>
              <a:t>  (Yvonne </a:t>
            </a:r>
            <a:r>
              <a:rPr lang="en-IE" dirty="0" err="1" smtClean="0"/>
              <a:t>Blennerhasset</a:t>
            </a:r>
            <a:r>
              <a:rPr lang="en-IE" dirty="0" smtClean="0"/>
              <a:t>)</a:t>
            </a:r>
            <a:endParaRPr lang="en-US" dirty="0"/>
          </a:p>
        </p:txBody>
      </p:sp>
      <p:sp>
        <p:nvSpPr>
          <p:cNvPr id="4" name="Slide Number Placeholder 3"/>
          <p:cNvSpPr>
            <a:spLocks noGrp="1"/>
          </p:cNvSpPr>
          <p:nvPr>
            <p:ph type="sldNum" sz="quarter" idx="4294967295"/>
          </p:nvPr>
        </p:nvSpPr>
        <p:spPr>
          <a:xfrm>
            <a:off x="8072462" y="6237312"/>
            <a:ext cx="917178" cy="457200"/>
          </a:xfrm>
          <a:prstGeom prst="ellipse">
            <a:avLst/>
          </a:prstGeom>
        </p:spPr>
        <p:txBody>
          <a:bodyPr/>
          <a:lstStyle/>
          <a:p>
            <a:fld id="{6F42FDE4-A7DD-41A7-A0A6-9B649FB43336}" type="slidenum">
              <a:rPr kumimoji="0" lang="en-US" smtClean="0"/>
              <a:pPr/>
              <a:t>7</a:t>
            </a:fld>
            <a:endParaRPr kumimoji="0" lang="en-US"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22151"/>
    </mc:Choice>
    <mc:Fallback>
      <p:transition spd="slow" advClick="0" advTm="221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1214422"/>
            <a:ext cx="3429024" cy="171451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marL="365125" lvl="1" indent="-263525">
              <a:lnSpc>
                <a:spcPct val="120000"/>
              </a:lnSpc>
              <a:spcBef>
                <a:spcPts val="0"/>
              </a:spcBef>
              <a:spcAft>
                <a:spcPts val="800"/>
              </a:spcAft>
              <a:buClr>
                <a:schemeClr val="accent1"/>
              </a:buClr>
            </a:pPr>
            <a:r>
              <a:rPr lang="en-IE" sz="2400" dirty="0" smtClean="0"/>
              <a:t>Grounds relevant policies in Gospel values </a:t>
            </a:r>
          </a:p>
        </p:txBody>
      </p:sp>
      <p:sp>
        <p:nvSpPr>
          <p:cNvPr id="3" name="Rounded Rectangle 2"/>
          <p:cNvSpPr/>
          <p:nvPr/>
        </p:nvSpPr>
        <p:spPr>
          <a:xfrm>
            <a:off x="5715008" y="4214818"/>
            <a:ext cx="3143240" cy="178595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IE" sz="2400" dirty="0" smtClean="0"/>
              <a:t>It emphasises that all who participate in Church Life have a responsibility to uphold the Charter</a:t>
            </a:r>
            <a:endParaRPr lang="en-IE" sz="2400" dirty="0"/>
          </a:p>
        </p:txBody>
      </p:sp>
      <p:sp>
        <p:nvSpPr>
          <p:cNvPr id="4" name="Rounded Rectangle 3"/>
          <p:cNvSpPr/>
          <p:nvPr/>
        </p:nvSpPr>
        <p:spPr>
          <a:xfrm>
            <a:off x="214282" y="4286256"/>
            <a:ext cx="4071966" cy="214314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marL="365125" lvl="1" indent="-263525">
              <a:lnSpc>
                <a:spcPct val="120000"/>
              </a:lnSpc>
              <a:spcBef>
                <a:spcPts val="0"/>
              </a:spcBef>
              <a:spcAft>
                <a:spcPts val="800"/>
              </a:spcAft>
              <a:buClr>
                <a:schemeClr val="accent1"/>
              </a:buClr>
            </a:pPr>
            <a:r>
              <a:rPr lang="en-IE" sz="2400" dirty="0" smtClean="0"/>
              <a:t>Underpins the Church’s approach to providing an environment that enables issues to be addressed </a:t>
            </a:r>
          </a:p>
        </p:txBody>
      </p:sp>
      <p:sp>
        <p:nvSpPr>
          <p:cNvPr id="5" name="Rounded Rectangle 4"/>
          <p:cNvSpPr/>
          <p:nvPr/>
        </p:nvSpPr>
        <p:spPr>
          <a:xfrm>
            <a:off x="4643438" y="214290"/>
            <a:ext cx="4500562" cy="264320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IE" sz="2400" dirty="0" smtClean="0"/>
              <a:t>A public statement of the Church’s commitment to maintaining an environment that encourages and supports dignity in relationships for all who participate in church life. </a:t>
            </a:r>
            <a:endParaRPr lang="en-IE" sz="2400" dirty="0"/>
          </a:p>
        </p:txBody>
      </p:sp>
      <p:sp>
        <p:nvSpPr>
          <p:cNvPr id="6" name="Rectangle 5"/>
          <p:cNvSpPr/>
          <p:nvPr/>
        </p:nvSpPr>
        <p:spPr>
          <a:xfrm>
            <a:off x="2071670" y="3357562"/>
            <a:ext cx="4786346" cy="642942"/>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400" b="1" dirty="0" smtClean="0">
                <a:solidFill>
                  <a:schemeClr val="tx1"/>
                </a:solidFill>
              </a:rPr>
              <a:t>THE DIGNITY CHARTER</a:t>
            </a:r>
            <a:endParaRPr lang="en-IE" sz="2400" b="1" dirty="0">
              <a:solidFill>
                <a:schemeClr val="tx1"/>
              </a:solidFill>
            </a:endParaRPr>
          </a:p>
        </p:txBody>
      </p:sp>
      <p:cxnSp>
        <p:nvCxnSpPr>
          <p:cNvPr id="8" name="Straight Connector 7"/>
          <p:cNvCxnSpPr/>
          <p:nvPr/>
        </p:nvCxnSpPr>
        <p:spPr>
          <a:xfrm rot="16200000" flipV="1">
            <a:off x="2536017" y="3036091"/>
            <a:ext cx="428628" cy="214314"/>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16200000" flipH="1">
            <a:off x="5036347" y="4036223"/>
            <a:ext cx="714380" cy="642942"/>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flipH="1" flipV="1">
            <a:off x="4643438" y="2928934"/>
            <a:ext cx="357190" cy="35719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a:stCxn id="4" idx="0"/>
          </p:cNvCxnSpPr>
          <p:nvPr/>
        </p:nvCxnSpPr>
        <p:spPr>
          <a:xfrm rot="5400000" flipH="1" flipV="1">
            <a:off x="2553876" y="3696893"/>
            <a:ext cx="285752" cy="892975"/>
          </a:xfrm>
          <a:prstGeom prst="line">
            <a:avLst/>
          </a:prstGeom>
        </p:spPr>
        <p:style>
          <a:lnRef idx="1">
            <a:schemeClr val="accent1"/>
          </a:lnRef>
          <a:fillRef idx="0">
            <a:schemeClr val="accent1"/>
          </a:fillRef>
          <a:effectRef idx="0">
            <a:schemeClr val="accent1"/>
          </a:effectRef>
          <a:fontRef idx="minor">
            <a:schemeClr val="tx1"/>
          </a:fontRef>
        </p:style>
      </p:cxnSp>
      <p:pic>
        <p:nvPicPr>
          <p:cNvPr id="7" name="media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31242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1090" advClick="0" advTm="69100"/>
    </mc:Choice>
    <mc:Fallback>
      <p:transition spd="slow" advClick="0" advTm="691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 presetClass="mediacall" presetSubtype="0" fill="hold" nodeType="afterEffect">
                                  <p:stCondLst>
                                    <p:cond delay="0"/>
                                  </p:stCondLst>
                                  <p:childTnLst>
                                    <p:cmd type="call" cmd="playFrom(0.0)">
                                      <p:cBhvr>
                                        <p:cTn id="11" dur="69121" fill="hold"/>
                                        <p:tgtEl>
                                          <p:spTgt spid="7"/>
                                        </p:tgtEl>
                                      </p:cBhvr>
                                    </p:cmd>
                                  </p:childTnLst>
                                </p:cTn>
                              </p:par>
                              <p:par>
                                <p:cTn id="12" presetID="2" presetClass="entr" presetSubtype="8" fill="hold" grpId="0" nodeType="withEffect">
                                  <p:stCondLst>
                                    <p:cond delay="3200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3900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0-#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5100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0-#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6000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0-#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8" fill="hold" display="0">
                  <p:stCondLst>
                    <p:cond delay="indefinite"/>
                  </p:stCondLst>
                  <p:endCondLst>
                    <p:cond evt="onStopAudio" delay="0">
                      <p:tgtEl>
                        <p:sldTgt/>
                      </p:tgtEl>
                    </p:cond>
                  </p:endCondLst>
                </p:cTn>
                <p:tgtEl>
                  <p:spTgt spid="7"/>
                </p:tgtEl>
              </p:cMediaNode>
            </p:audio>
          </p:childTnLst>
        </p:cTn>
      </p:par>
    </p:tnLst>
    <p:bldLst>
      <p:bldP spid="2" grpId="0" animBg="1"/>
      <p:bldP spid="3" grpId="0" animBg="1"/>
      <p:bldP spid="4" grpId="0" animBg="1"/>
      <p:bldP spid="5" grpId="0" animBg="1"/>
      <p:bldP spid="6"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214290"/>
            <a:ext cx="7560840" cy="1344212"/>
          </a:xfrm>
        </p:spPr>
        <p:txBody>
          <a:bodyPr>
            <a:noAutofit/>
          </a:bodyPr>
          <a:lstStyle/>
          <a:p>
            <a:r>
              <a:rPr lang="en-IE" sz="3400" dirty="0" smtClean="0"/>
              <a:t>Prevention of Bullying &amp; Harassment</a:t>
            </a:r>
            <a:endParaRPr lang="en-US" sz="3400" dirty="0"/>
          </a:p>
        </p:txBody>
      </p:sp>
      <p:sp>
        <p:nvSpPr>
          <p:cNvPr id="5" name="Content Placeholder 4"/>
          <p:cNvSpPr>
            <a:spLocks noGrp="1"/>
          </p:cNvSpPr>
          <p:nvPr>
            <p:ph idx="1"/>
          </p:nvPr>
        </p:nvSpPr>
        <p:spPr>
          <a:xfrm>
            <a:off x="251520" y="1214422"/>
            <a:ext cx="8892480" cy="5643578"/>
          </a:xfrm>
        </p:spPr>
        <p:txBody>
          <a:bodyPr>
            <a:normAutofit fontScale="25000" lnSpcReduction="20000"/>
          </a:bodyPr>
          <a:lstStyle/>
          <a:p>
            <a:pPr>
              <a:buNone/>
            </a:pPr>
            <a:endParaRPr lang="en-IE" dirty="0" smtClean="0"/>
          </a:p>
          <a:p>
            <a:pPr marL="363538" indent="-363538">
              <a:lnSpc>
                <a:spcPct val="120000"/>
              </a:lnSpc>
              <a:spcBef>
                <a:spcPts val="0"/>
              </a:spcBef>
              <a:spcAft>
                <a:spcPts val="800"/>
              </a:spcAft>
            </a:pPr>
            <a:r>
              <a:rPr lang="en-IE" sz="9600" dirty="0" smtClean="0"/>
              <a:t>Policy Statement</a:t>
            </a:r>
          </a:p>
          <a:p>
            <a:pPr marL="363538" indent="-363538">
              <a:lnSpc>
                <a:spcPct val="120000"/>
              </a:lnSpc>
              <a:spcBef>
                <a:spcPts val="0"/>
              </a:spcBef>
              <a:spcAft>
                <a:spcPts val="800"/>
              </a:spcAft>
            </a:pPr>
            <a:r>
              <a:rPr lang="en-IE" sz="9600" dirty="0" smtClean="0"/>
              <a:t>Scope of Policy - ‘all members of the clergy &amp; laity who participate in church life’</a:t>
            </a:r>
          </a:p>
          <a:p>
            <a:pPr marL="363538" indent="-363538">
              <a:lnSpc>
                <a:spcPct val="120000"/>
              </a:lnSpc>
              <a:spcBef>
                <a:spcPts val="0"/>
              </a:spcBef>
              <a:spcAft>
                <a:spcPts val="800"/>
              </a:spcAft>
            </a:pPr>
            <a:r>
              <a:rPr lang="en-IE" sz="9600" dirty="0" smtClean="0"/>
              <a:t>Definitions of Bullying &amp;  Harassment and examples</a:t>
            </a:r>
          </a:p>
          <a:p>
            <a:pPr marL="363538" indent="-363538">
              <a:lnSpc>
                <a:spcPct val="120000"/>
              </a:lnSpc>
              <a:spcBef>
                <a:spcPts val="0"/>
              </a:spcBef>
              <a:spcAft>
                <a:spcPts val="800"/>
              </a:spcAft>
            </a:pPr>
            <a:r>
              <a:rPr lang="en-GB" sz="9600" dirty="0" smtClean="0"/>
              <a:t>Prevention of Bullying &amp; Harassment </a:t>
            </a:r>
            <a:endParaRPr lang="en-IE" sz="9600" dirty="0" smtClean="0"/>
          </a:p>
          <a:p>
            <a:pPr marL="363538" indent="-363538">
              <a:lnSpc>
                <a:spcPct val="120000"/>
              </a:lnSpc>
              <a:spcBef>
                <a:spcPts val="0"/>
              </a:spcBef>
              <a:spcAft>
                <a:spcPts val="800"/>
              </a:spcAft>
            </a:pPr>
            <a:r>
              <a:rPr lang="en-IE" sz="9600" dirty="0" smtClean="0"/>
              <a:t>Procedures –     </a:t>
            </a:r>
            <a:r>
              <a:rPr lang="en-IE" sz="9600" dirty="0" smtClean="0">
                <a:latin typeface="Arial"/>
                <a:cs typeface="Arial"/>
              </a:rPr>
              <a:t>» </a:t>
            </a:r>
            <a:r>
              <a:rPr lang="en-IE" sz="9600" dirty="0" smtClean="0"/>
              <a:t>Raising a concern</a:t>
            </a:r>
          </a:p>
          <a:p>
            <a:pPr marL="2684463" lvl="6" indent="-260350">
              <a:lnSpc>
                <a:spcPct val="120000"/>
              </a:lnSpc>
              <a:spcBef>
                <a:spcPts val="0"/>
              </a:spcBef>
              <a:spcAft>
                <a:spcPts val="800"/>
              </a:spcAft>
              <a:buClr>
                <a:schemeClr val="bg1"/>
              </a:buClr>
            </a:pPr>
            <a:r>
              <a:rPr lang="en-IE" sz="9600" dirty="0" smtClean="0"/>
              <a:t>Informal procedures</a:t>
            </a:r>
          </a:p>
          <a:p>
            <a:pPr marL="2684463" lvl="6" indent="-260350">
              <a:lnSpc>
                <a:spcPct val="120000"/>
              </a:lnSpc>
              <a:spcBef>
                <a:spcPts val="0"/>
              </a:spcBef>
              <a:spcAft>
                <a:spcPts val="800"/>
              </a:spcAft>
              <a:buClr>
                <a:schemeClr val="bg1"/>
              </a:buClr>
            </a:pPr>
            <a:r>
              <a:rPr lang="en-IE" sz="9600" dirty="0" smtClean="0"/>
              <a:t>Mediation </a:t>
            </a:r>
          </a:p>
          <a:p>
            <a:pPr marL="2684463" lvl="6" indent="-260350">
              <a:lnSpc>
                <a:spcPct val="120000"/>
              </a:lnSpc>
              <a:spcBef>
                <a:spcPts val="0"/>
              </a:spcBef>
              <a:spcAft>
                <a:spcPts val="800"/>
              </a:spcAft>
              <a:buClr>
                <a:schemeClr val="bg1"/>
              </a:buClr>
            </a:pPr>
            <a:r>
              <a:rPr lang="en-IE" sz="9600" dirty="0" smtClean="0"/>
              <a:t>Formal procedures and </a:t>
            </a:r>
          </a:p>
          <a:p>
            <a:pPr marL="2684463" lvl="6" indent="-260350">
              <a:lnSpc>
                <a:spcPct val="120000"/>
              </a:lnSpc>
              <a:spcBef>
                <a:spcPts val="0"/>
              </a:spcBef>
              <a:spcAft>
                <a:spcPts val="800"/>
              </a:spcAft>
              <a:buClr>
                <a:schemeClr val="bg1"/>
              </a:buClr>
            </a:pPr>
            <a:r>
              <a:rPr lang="en-IE" sz="9600" dirty="0" smtClean="0"/>
              <a:t>Investigation &amp; Appeal</a:t>
            </a:r>
          </a:p>
          <a:p>
            <a:pPr marL="363538" indent="-363538">
              <a:lnSpc>
                <a:spcPct val="120000"/>
              </a:lnSpc>
              <a:spcBef>
                <a:spcPts val="0"/>
              </a:spcBef>
              <a:spcAft>
                <a:spcPts val="800"/>
              </a:spcAft>
            </a:pPr>
            <a:r>
              <a:rPr lang="en-IE" sz="9600" dirty="0" smtClean="0"/>
              <a:t>Outcomes for clergy &amp; laity</a:t>
            </a:r>
          </a:p>
          <a:p>
            <a:pPr marL="363538" indent="-363538">
              <a:lnSpc>
                <a:spcPct val="120000"/>
              </a:lnSpc>
              <a:spcBef>
                <a:spcPts val="0"/>
              </a:spcBef>
              <a:spcAft>
                <a:spcPts val="800"/>
              </a:spcAft>
            </a:pPr>
            <a:r>
              <a:rPr lang="en-GB" sz="9600" dirty="0" smtClean="0"/>
              <a:t>Support and reconciliation </a:t>
            </a:r>
            <a:endParaRPr lang="en-IE" sz="9600" dirty="0" smtClean="0"/>
          </a:p>
          <a:p>
            <a:endParaRPr lang="en-US" dirty="0"/>
          </a:p>
        </p:txBody>
      </p:sp>
      <p:sp>
        <p:nvSpPr>
          <p:cNvPr id="4" name="Slide Number Placeholder 3"/>
          <p:cNvSpPr>
            <a:spLocks noGrp="1"/>
          </p:cNvSpPr>
          <p:nvPr>
            <p:ph type="sldNum" sz="quarter" idx="4294967295"/>
          </p:nvPr>
        </p:nvSpPr>
        <p:spPr>
          <a:xfrm>
            <a:off x="7941070" y="6215082"/>
            <a:ext cx="1202930" cy="457200"/>
          </a:xfrm>
          <a:prstGeom prst="ellipse">
            <a:avLst/>
          </a:prstGeom>
        </p:spPr>
        <p:txBody>
          <a:bodyPr/>
          <a:lstStyle/>
          <a:p>
            <a:fld id="{6F42FDE4-A7DD-41A7-A0A6-9B649FB43336}" type="slidenum">
              <a:rPr kumimoji="0" lang="en-US" smtClean="0"/>
              <a:pPr/>
              <a:t>9</a:t>
            </a:fld>
            <a:endParaRPr kumimoji="0" lang="en-US" dirty="0"/>
          </a:p>
        </p:txBody>
      </p:sp>
      <p:pic>
        <p:nvPicPr>
          <p:cNvPr id="3" name="media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150590"/>
    </mc:Choice>
    <mc:Fallback>
      <p:transition spd="slow" advClick="0" advTm="1505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059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1300" y="285728"/>
            <a:ext cx="7632700" cy="1143000"/>
          </a:xfrm>
        </p:spPr>
        <p:txBody>
          <a:bodyPr/>
          <a:lstStyle/>
          <a:p>
            <a:r>
              <a:rPr lang="en-IE" sz="3600" dirty="0" smtClean="0"/>
              <a:t>Grievance Policy &amp; Procedure</a:t>
            </a:r>
            <a:endParaRPr lang="en-US" sz="3600" dirty="0"/>
          </a:p>
        </p:txBody>
      </p:sp>
      <p:sp>
        <p:nvSpPr>
          <p:cNvPr id="5" name="Content Placeholder 4"/>
          <p:cNvSpPr>
            <a:spLocks noGrp="1"/>
          </p:cNvSpPr>
          <p:nvPr>
            <p:ph idx="1"/>
          </p:nvPr>
        </p:nvSpPr>
        <p:spPr>
          <a:xfrm>
            <a:off x="428596" y="1447800"/>
            <a:ext cx="8143932" cy="5410200"/>
          </a:xfrm>
        </p:spPr>
        <p:txBody>
          <a:bodyPr/>
          <a:lstStyle/>
          <a:p>
            <a:pPr>
              <a:buNone/>
            </a:pPr>
            <a:endParaRPr lang="en-IE" dirty="0" smtClean="0"/>
          </a:p>
          <a:p>
            <a:pPr marL="514350" indent="-514350">
              <a:spcBef>
                <a:spcPts val="0"/>
              </a:spcBef>
              <a:spcAft>
                <a:spcPts val="1200"/>
              </a:spcAft>
            </a:pPr>
            <a:r>
              <a:rPr lang="en-IE" sz="2400" dirty="0" smtClean="0"/>
              <a:t>Policy Statement</a:t>
            </a:r>
          </a:p>
          <a:p>
            <a:pPr marL="514350" indent="-514350">
              <a:spcBef>
                <a:spcPts val="0"/>
              </a:spcBef>
              <a:spcAft>
                <a:spcPts val="1200"/>
              </a:spcAft>
            </a:pPr>
            <a:r>
              <a:rPr lang="en-IE" sz="2400" dirty="0" smtClean="0"/>
              <a:t>Scope of Policy  - ‘all members of the clergy ‘</a:t>
            </a:r>
          </a:p>
          <a:p>
            <a:pPr marL="514350" indent="-514350">
              <a:spcBef>
                <a:spcPts val="0"/>
              </a:spcBef>
              <a:spcAft>
                <a:spcPts val="1200"/>
              </a:spcAft>
            </a:pPr>
            <a:r>
              <a:rPr lang="en-IE" sz="2400" dirty="0" smtClean="0"/>
              <a:t>When to use the grievance procedure and examples</a:t>
            </a:r>
          </a:p>
          <a:p>
            <a:pPr marL="514350" indent="-514350">
              <a:spcBef>
                <a:spcPts val="0"/>
              </a:spcBef>
              <a:spcAft>
                <a:spcPts val="1200"/>
              </a:spcAft>
            </a:pPr>
            <a:r>
              <a:rPr lang="en-IE" sz="2400" dirty="0" smtClean="0"/>
              <a:t>Procedures – </a:t>
            </a:r>
          </a:p>
          <a:p>
            <a:pPr marL="514350" indent="-514350">
              <a:spcBef>
                <a:spcPts val="0"/>
              </a:spcBef>
              <a:spcAft>
                <a:spcPts val="1200"/>
              </a:spcAft>
              <a:buNone/>
            </a:pPr>
            <a:r>
              <a:rPr lang="en-IE" sz="2400" dirty="0" smtClean="0"/>
              <a:t>			Stage 1: Informal procedure </a:t>
            </a:r>
          </a:p>
          <a:p>
            <a:pPr marL="514350" indent="-514350">
              <a:spcBef>
                <a:spcPts val="0"/>
              </a:spcBef>
              <a:spcAft>
                <a:spcPts val="1200"/>
              </a:spcAft>
              <a:buNone/>
            </a:pPr>
            <a:r>
              <a:rPr lang="en-IE" sz="2400" dirty="0" smtClean="0"/>
              <a:t>			Stage 2: Formal procedure &amp;</a:t>
            </a:r>
          </a:p>
          <a:p>
            <a:pPr marL="514350" indent="-514350">
              <a:spcBef>
                <a:spcPts val="0"/>
              </a:spcBef>
              <a:spcAft>
                <a:spcPts val="1200"/>
              </a:spcAft>
              <a:buNone/>
            </a:pPr>
            <a:r>
              <a:rPr lang="en-IE" sz="2400" dirty="0" smtClean="0"/>
              <a:t>			Stage 3: Formal Appeal  </a:t>
            </a:r>
          </a:p>
          <a:p>
            <a:pPr marL="514350" indent="-514350">
              <a:spcBef>
                <a:spcPts val="0"/>
              </a:spcBef>
              <a:spcAft>
                <a:spcPts val="1200"/>
              </a:spcAft>
            </a:pPr>
            <a:r>
              <a:rPr lang="en-GB" sz="2400" dirty="0" smtClean="0"/>
              <a:t>Support &amp; Reconciliation </a:t>
            </a:r>
            <a:endParaRPr lang="en-IE" sz="2400" dirty="0" smtClean="0"/>
          </a:p>
          <a:p>
            <a:pPr marL="514350" indent="-514350">
              <a:spcBef>
                <a:spcPts val="0"/>
              </a:spcBef>
              <a:spcAft>
                <a:spcPts val="1200"/>
              </a:spcAft>
              <a:buNone/>
            </a:pPr>
            <a:endParaRPr lang="en-IE" sz="2400" dirty="0" smtClean="0"/>
          </a:p>
          <a:p>
            <a:pPr marL="514350" indent="-514350">
              <a:spcBef>
                <a:spcPts val="0"/>
              </a:spcBef>
              <a:spcAft>
                <a:spcPts val="1200"/>
              </a:spcAft>
              <a:buNone/>
            </a:pPr>
            <a:endParaRPr lang="en-IE" sz="2400" dirty="0" smtClean="0"/>
          </a:p>
          <a:p>
            <a:endParaRPr lang="en-US" dirty="0"/>
          </a:p>
        </p:txBody>
      </p:sp>
      <p:sp>
        <p:nvSpPr>
          <p:cNvPr id="4" name="Slide Number Placeholder 3"/>
          <p:cNvSpPr>
            <a:spLocks noGrp="1"/>
          </p:cNvSpPr>
          <p:nvPr>
            <p:ph type="sldNum" sz="quarter" idx="4294967295"/>
          </p:nvPr>
        </p:nvSpPr>
        <p:spPr>
          <a:xfrm>
            <a:off x="8388424" y="6237312"/>
            <a:ext cx="639763" cy="457200"/>
          </a:xfrm>
          <a:prstGeom prst="ellipse">
            <a:avLst/>
          </a:prstGeom>
        </p:spPr>
        <p:txBody>
          <a:bodyPr/>
          <a:lstStyle/>
          <a:p>
            <a:fld id="{6F42FDE4-A7DD-41A7-A0A6-9B649FB43336}" type="slidenum">
              <a:rPr kumimoji="0" lang="en-US" smtClean="0"/>
              <a:pPr/>
              <a:t>10</a:t>
            </a:fld>
            <a:endParaRPr kumimoji="0" lang="en-US" dirty="0"/>
          </a:p>
        </p:txBody>
      </p:sp>
      <p:pic>
        <p:nvPicPr>
          <p:cNvPr id="3" name="media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54130"/>
    </mc:Choice>
    <mc:Fallback>
      <p:transition spd="slow" advClick="0" advTm="541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13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260648"/>
            <a:ext cx="7632700" cy="1008112"/>
          </a:xfrm>
        </p:spPr>
        <p:txBody>
          <a:bodyPr>
            <a:normAutofit fontScale="90000"/>
          </a:bodyPr>
          <a:lstStyle/>
          <a:p>
            <a:r>
              <a:rPr lang="en-IE" sz="3600" dirty="0" smtClean="0"/>
              <a:t>Principles</a:t>
            </a:r>
            <a:br>
              <a:rPr lang="en-IE" sz="3600" dirty="0" smtClean="0"/>
            </a:br>
            <a:r>
              <a:rPr lang="en-IE" sz="3600" dirty="0" smtClean="0"/>
              <a:t> </a:t>
            </a:r>
            <a:r>
              <a:rPr lang="en-GB" sz="3200" dirty="0" smtClean="0"/>
              <a:t>(B &amp; H &amp; Grievance)</a:t>
            </a:r>
            <a:r>
              <a:rPr lang="en-IE" sz="3600" dirty="0" smtClean="0"/>
              <a:t> </a:t>
            </a:r>
            <a:endParaRPr lang="en-US" sz="3600" dirty="0"/>
          </a:p>
        </p:txBody>
      </p:sp>
      <p:sp>
        <p:nvSpPr>
          <p:cNvPr id="5" name="Content Placeholder 4"/>
          <p:cNvSpPr>
            <a:spLocks noGrp="1"/>
          </p:cNvSpPr>
          <p:nvPr>
            <p:ph idx="1"/>
          </p:nvPr>
        </p:nvSpPr>
        <p:spPr>
          <a:xfrm>
            <a:off x="0" y="1457401"/>
            <a:ext cx="8964488" cy="5400599"/>
          </a:xfrm>
        </p:spPr>
        <p:txBody>
          <a:bodyPr>
            <a:noAutofit/>
          </a:bodyPr>
          <a:lstStyle/>
          <a:p>
            <a:pPr marL="261938" indent="-261938">
              <a:lnSpc>
                <a:spcPct val="120000"/>
              </a:lnSpc>
              <a:spcBef>
                <a:spcPts val="0"/>
              </a:spcBef>
              <a:spcAft>
                <a:spcPts val="600"/>
              </a:spcAft>
            </a:pPr>
            <a:r>
              <a:rPr lang="en-IE" sz="2400" dirty="0" smtClean="0"/>
              <a:t>In line with Gospel values </a:t>
            </a:r>
          </a:p>
          <a:p>
            <a:pPr marL="261938" indent="-261938">
              <a:lnSpc>
                <a:spcPct val="120000"/>
              </a:lnSpc>
              <a:spcBef>
                <a:spcPts val="0"/>
              </a:spcBef>
              <a:spcAft>
                <a:spcPts val="600"/>
              </a:spcAft>
            </a:pPr>
            <a:r>
              <a:rPr lang="en-IE" sz="2400" dirty="0" smtClean="0"/>
              <a:t>Clarity and consistency in approach</a:t>
            </a:r>
          </a:p>
          <a:p>
            <a:pPr marL="261938" indent="-261938">
              <a:lnSpc>
                <a:spcPct val="120000"/>
              </a:lnSpc>
              <a:spcBef>
                <a:spcPts val="0"/>
              </a:spcBef>
              <a:spcAft>
                <a:spcPts val="600"/>
              </a:spcAft>
            </a:pPr>
            <a:r>
              <a:rPr lang="en-IE" sz="2400" dirty="0" smtClean="0"/>
              <a:t>Best Practice Principles 	 - Natural Justice </a:t>
            </a:r>
          </a:p>
          <a:p>
            <a:pPr marL="3805238" lvl="8" indent="-261938">
              <a:lnSpc>
                <a:spcPct val="120000"/>
              </a:lnSpc>
              <a:spcBef>
                <a:spcPts val="0"/>
              </a:spcBef>
              <a:spcAft>
                <a:spcPts val="600"/>
              </a:spcAft>
              <a:buNone/>
            </a:pPr>
            <a:r>
              <a:rPr lang="en-GB" sz="2400" dirty="0" smtClean="0"/>
              <a:t>  -  Confidentiality </a:t>
            </a:r>
            <a:endParaRPr lang="en-IE" sz="2400" dirty="0" smtClean="0"/>
          </a:p>
          <a:p>
            <a:pPr marL="3805238" lvl="8" indent="-261938">
              <a:lnSpc>
                <a:spcPct val="120000"/>
              </a:lnSpc>
              <a:spcBef>
                <a:spcPts val="0"/>
              </a:spcBef>
              <a:spcAft>
                <a:spcPts val="600"/>
              </a:spcAft>
              <a:buNone/>
            </a:pPr>
            <a:r>
              <a:rPr lang="en-IE" dirty="0" smtClean="0"/>
              <a:t>   - </a:t>
            </a:r>
            <a:r>
              <a:rPr lang="en-IE" sz="2400" dirty="0" smtClean="0"/>
              <a:t>Prevention</a:t>
            </a:r>
          </a:p>
          <a:p>
            <a:pPr marL="3279775" lvl="8" indent="-231775">
              <a:lnSpc>
                <a:spcPct val="120000"/>
              </a:lnSpc>
              <a:spcBef>
                <a:spcPts val="0"/>
              </a:spcBef>
              <a:spcAft>
                <a:spcPts val="400"/>
              </a:spcAft>
              <a:buNone/>
            </a:pPr>
            <a:r>
              <a:rPr lang="en-IE" sz="2400" dirty="0" smtClean="0"/>
              <a:t>		 - Early Intervention  </a:t>
            </a:r>
          </a:p>
          <a:p>
            <a:pPr marL="3279775" lvl="8" indent="-231775">
              <a:lnSpc>
                <a:spcPct val="120000"/>
              </a:lnSpc>
              <a:spcBef>
                <a:spcPts val="0"/>
              </a:spcBef>
              <a:spcAft>
                <a:spcPts val="400"/>
              </a:spcAft>
              <a:buNone/>
            </a:pPr>
            <a:r>
              <a:rPr lang="en-IE" sz="2400" dirty="0" smtClean="0"/>
              <a:t>		 - Local Intervention</a:t>
            </a:r>
          </a:p>
          <a:p>
            <a:pPr marL="2822575" lvl="7" indent="-231775">
              <a:lnSpc>
                <a:spcPct val="120000"/>
              </a:lnSpc>
              <a:spcBef>
                <a:spcPts val="0"/>
              </a:spcBef>
              <a:spcAft>
                <a:spcPts val="600"/>
              </a:spcAft>
              <a:buNone/>
            </a:pPr>
            <a:r>
              <a:rPr lang="en-IE" sz="2400" dirty="0" smtClean="0"/>
              <a:t>		 - Informal  </a:t>
            </a:r>
          </a:p>
          <a:p>
            <a:pPr marL="2822575" lvl="7" indent="-231775">
              <a:lnSpc>
                <a:spcPct val="120000"/>
              </a:lnSpc>
              <a:spcBef>
                <a:spcPts val="0"/>
              </a:spcBef>
              <a:spcAft>
                <a:spcPts val="600"/>
              </a:spcAft>
              <a:buNone/>
            </a:pPr>
            <a:r>
              <a:rPr lang="en-GB" sz="2400" dirty="0" smtClean="0"/>
              <a:t>		 - Mediation 	</a:t>
            </a:r>
            <a:r>
              <a:rPr lang="en-GB" dirty="0" smtClean="0"/>
              <a:t>	</a:t>
            </a:r>
            <a:endParaRPr lang="en-IE" dirty="0" smtClean="0"/>
          </a:p>
          <a:p>
            <a:pPr marL="261938" indent="-261938">
              <a:lnSpc>
                <a:spcPct val="120000"/>
              </a:lnSpc>
              <a:spcBef>
                <a:spcPts val="0"/>
              </a:spcBef>
              <a:spcAft>
                <a:spcPts val="400"/>
              </a:spcAft>
            </a:pPr>
            <a:endParaRPr lang="en-IE" sz="1800" b="1" dirty="0" smtClean="0"/>
          </a:p>
          <a:p>
            <a:pPr marL="261938" indent="-261938">
              <a:lnSpc>
                <a:spcPct val="120000"/>
              </a:lnSpc>
              <a:spcBef>
                <a:spcPts val="0"/>
              </a:spcBef>
              <a:spcAft>
                <a:spcPts val="600"/>
              </a:spcAft>
            </a:pPr>
            <a:endParaRPr lang="en-US" sz="1800" dirty="0"/>
          </a:p>
        </p:txBody>
      </p:sp>
      <p:sp>
        <p:nvSpPr>
          <p:cNvPr id="4" name="Slide Number Placeholder 3"/>
          <p:cNvSpPr>
            <a:spLocks noGrp="1"/>
          </p:cNvSpPr>
          <p:nvPr>
            <p:ph type="sldNum" sz="quarter" idx="4294967295"/>
          </p:nvPr>
        </p:nvSpPr>
        <p:spPr>
          <a:xfrm>
            <a:off x="8402375" y="6212160"/>
            <a:ext cx="711200" cy="457200"/>
          </a:xfrm>
          <a:prstGeom prst="ellipse">
            <a:avLst/>
          </a:prstGeom>
        </p:spPr>
        <p:txBody>
          <a:bodyPr/>
          <a:lstStyle/>
          <a:p>
            <a:fld id="{6F42FDE4-A7DD-41A7-A0A6-9B649FB43336}" type="slidenum">
              <a:rPr kumimoji="0" lang="en-US" smtClean="0"/>
              <a:pPr/>
              <a:t>11</a:t>
            </a:fld>
            <a:endParaRPr kumimoji="0" lang="en-US" dirty="0"/>
          </a:p>
        </p:txBody>
      </p:sp>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0160"/>
    </mc:Choice>
    <mc:Fallback xmlns="">
      <p:transition spd="slow" advTm="60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2988" y="274638"/>
            <a:ext cx="7958168" cy="1143000"/>
          </a:xfrm>
        </p:spPr>
        <p:txBody>
          <a:bodyPr/>
          <a:lstStyle/>
          <a:p>
            <a:r>
              <a:rPr lang="en-GB" dirty="0" smtClean="0"/>
              <a:t> </a:t>
            </a:r>
            <a:r>
              <a:rPr lang="en-GB" sz="4000" dirty="0" smtClean="0"/>
              <a:t>Who will be Responsible ?</a:t>
            </a:r>
            <a:br>
              <a:rPr lang="en-GB" sz="4000" dirty="0" smtClean="0"/>
            </a:br>
            <a:r>
              <a:rPr lang="en-GB" sz="4000" dirty="0" smtClean="0"/>
              <a:t>(B &amp; H &amp; Grievance)</a:t>
            </a:r>
            <a:endParaRPr lang="en-IE" sz="4000" dirty="0"/>
          </a:p>
        </p:txBody>
      </p:sp>
      <p:sp>
        <p:nvSpPr>
          <p:cNvPr id="3" name="Content Placeholder 2"/>
          <p:cNvSpPr>
            <a:spLocks noGrp="1"/>
          </p:cNvSpPr>
          <p:nvPr>
            <p:ph idx="1"/>
          </p:nvPr>
        </p:nvSpPr>
        <p:spPr>
          <a:xfrm>
            <a:off x="0" y="1600200"/>
            <a:ext cx="8675688" cy="4781550"/>
          </a:xfrm>
        </p:spPr>
        <p:txBody>
          <a:bodyPr/>
          <a:lstStyle/>
          <a:p>
            <a:pPr marL="261938" indent="-261938">
              <a:lnSpc>
                <a:spcPct val="120000"/>
              </a:lnSpc>
              <a:spcBef>
                <a:spcPts val="0"/>
              </a:spcBef>
              <a:spcAft>
                <a:spcPts val="400"/>
              </a:spcAft>
            </a:pPr>
            <a:r>
              <a:rPr lang="en-GB" sz="2400" dirty="0" smtClean="0"/>
              <a:t>The principle applies that the person or body dealing with the issue,  has no direct involvement with the matter. </a:t>
            </a:r>
          </a:p>
          <a:p>
            <a:pPr marL="261938" indent="-261938">
              <a:lnSpc>
                <a:spcPct val="120000"/>
              </a:lnSpc>
              <a:spcBef>
                <a:spcPts val="0"/>
              </a:spcBef>
              <a:spcAft>
                <a:spcPts val="400"/>
              </a:spcAft>
            </a:pPr>
            <a:endParaRPr lang="en-IE" sz="2400" dirty="0" smtClean="0"/>
          </a:p>
        </p:txBody>
      </p:sp>
      <p:graphicFrame>
        <p:nvGraphicFramePr>
          <p:cNvPr id="4" name="Table 3"/>
          <p:cNvGraphicFramePr>
            <a:graphicFrameLocks noGrp="1"/>
          </p:cNvGraphicFramePr>
          <p:nvPr/>
        </p:nvGraphicFramePr>
        <p:xfrm>
          <a:off x="214282" y="2786058"/>
          <a:ext cx="8643998" cy="3797630"/>
        </p:xfrm>
        <a:graphic>
          <a:graphicData uri="http://schemas.openxmlformats.org/drawingml/2006/table">
            <a:tbl>
              <a:tblPr firstRow="1" bandRow="1">
                <a:tableStyleId>{5C22544A-7EE6-4342-B048-85BDC9FD1C3A}</a:tableStyleId>
              </a:tblPr>
              <a:tblGrid>
                <a:gridCol w="2571768"/>
                <a:gridCol w="6072230"/>
              </a:tblGrid>
              <a:tr h="642942">
                <a:tc>
                  <a:txBody>
                    <a:bodyPr/>
                    <a:lstStyle/>
                    <a:p>
                      <a:r>
                        <a:rPr lang="en-IE" sz="2400" b="0" dirty="0" smtClean="0">
                          <a:solidFill>
                            <a:schemeClr val="tx1"/>
                          </a:solidFill>
                        </a:rPr>
                        <a:t>Parish Group/Union </a:t>
                      </a:r>
                      <a:endParaRPr lang="en-IE" sz="2400" b="0" dirty="0">
                        <a:solidFill>
                          <a:schemeClr val="tx1"/>
                        </a:solidFill>
                      </a:endParaRPr>
                    </a:p>
                  </a:txBody>
                  <a:tcPr/>
                </a:tc>
                <a:tc>
                  <a:txBody>
                    <a:bodyPr/>
                    <a:lstStyle/>
                    <a:p>
                      <a:r>
                        <a:rPr lang="en-IE" sz="2400" b="0" dirty="0" smtClean="0">
                          <a:solidFill>
                            <a:schemeClr val="tx1"/>
                          </a:solidFill>
                        </a:rPr>
                        <a:t>A sub–group of  three of Select Vestry to include incumbent, where possible </a:t>
                      </a:r>
                      <a:endParaRPr lang="en-IE" sz="2400" b="0" dirty="0">
                        <a:solidFill>
                          <a:schemeClr val="tx1"/>
                        </a:solidFill>
                      </a:endParaRPr>
                    </a:p>
                  </a:txBody>
                  <a:tcPr/>
                </a:tc>
              </a:tr>
              <a:tr h="962990">
                <a:tc>
                  <a:txBody>
                    <a:bodyPr/>
                    <a:lstStyle/>
                    <a:p>
                      <a:r>
                        <a:rPr lang="en-GB" sz="2400" b="0" dirty="0" smtClean="0"/>
                        <a:t>Diocese</a:t>
                      </a:r>
                      <a:endParaRPr lang="en-IE" sz="2400" b="0" dirty="0"/>
                    </a:p>
                  </a:txBody>
                  <a:tcPr/>
                </a:tc>
                <a:tc>
                  <a:txBody>
                    <a:bodyPr/>
                    <a:lstStyle/>
                    <a:p>
                      <a:pPr marL="0" marR="0" lvl="3" indent="0" algn="l" defTabSz="914400" rtl="0" eaLnBrk="1" fontAlgn="auto" latinLnBrk="0" hangingPunct="1">
                        <a:lnSpc>
                          <a:spcPct val="100000"/>
                        </a:lnSpc>
                        <a:spcBef>
                          <a:spcPts val="0"/>
                        </a:spcBef>
                        <a:spcAft>
                          <a:spcPts val="0"/>
                        </a:spcAft>
                        <a:buClrTx/>
                        <a:buSzTx/>
                        <a:buFontTx/>
                        <a:buNone/>
                        <a:tabLst/>
                        <a:defRPr/>
                      </a:pPr>
                      <a:r>
                        <a:rPr lang="en-IE" sz="2400" b="0" dirty="0" smtClean="0"/>
                        <a:t>Escalation to Archdeacon plus two Diocesan Honorary Secretaries</a:t>
                      </a:r>
                    </a:p>
                  </a:txBody>
                  <a:tcPr/>
                </a:tc>
              </a:tr>
              <a:tr h="642942">
                <a:tc>
                  <a:txBody>
                    <a:bodyPr/>
                    <a:lstStyle/>
                    <a:p>
                      <a:r>
                        <a:rPr lang="en-GB" sz="2400" b="0" dirty="0" smtClean="0"/>
                        <a:t>Central </a:t>
                      </a:r>
                      <a:endParaRPr lang="en-IE" sz="2400" b="0" dirty="0"/>
                    </a:p>
                  </a:txBody>
                  <a:tcPr/>
                </a:tc>
                <a:tc>
                  <a:txBody>
                    <a:bodyPr/>
                    <a:lstStyle/>
                    <a:p>
                      <a:pPr marL="0" marR="0" lvl="3" indent="0" algn="l" defTabSz="914400" rtl="0" eaLnBrk="1" fontAlgn="auto" latinLnBrk="0" hangingPunct="1">
                        <a:lnSpc>
                          <a:spcPct val="100000"/>
                        </a:lnSpc>
                        <a:spcBef>
                          <a:spcPts val="0"/>
                        </a:spcBef>
                        <a:spcAft>
                          <a:spcPts val="0"/>
                        </a:spcAft>
                        <a:buClrTx/>
                        <a:buSzTx/>
                        <a:buFontTx/>
                        <a:buNone/>
                        <a:tabLst/>
                        <a:defRPr/>
                      </a:pPr>
                      <a:r>
                        <a:rPr lang="en-IE" sz="2400" b="0" dirty="0" smtClean="0"/>
                        <a:t>Appeal to a Bishop,  plus one Honorary Secretary of General Synod and</a:t>
                      </a:r>
                      <a:r>
                        <a:rPr lang="en-IE" sz="2400" b="0" baseline="0" dirty="0" smtClean="0"/>
                        <a:t> </a:t>
                      </a:r>
                      <a:r>
                        <a:rPr lang="en-IE" sz="2400" b="0" dirty="0" smtClean="0"/>
                        <a:t>the Secretary General</a:t>
                      </a:r>
                    </a:p>
                  </a:txBody>
                  <a:tcPr/>
                </a:tc>
              </a:tr>
              <a:tr h="642942">
                <a:tc gridSpan="2">
                  <a:txBody>
                    <a:bodyPr/>
                    <a:lstStyle/>
                    <a:p>
                      <a:pPr marL="0" marR="0" lvl="3" indent="0" algn="l" defTabSz="914400" rtl="0" eaLnBrk="1" fontAlgn="auto" latinLnBrk="0" hangingPunct="1">
                        <a:lnSpc>
                          <a:spcPct val="100000"/>
                        </a:lnSpc>
                        <a:spcBef>
                          <a:spcPts val="0"/>
                        </a:spcBef>
                        <a:spcAft>
                          <a:spcPts val="0"/>
                        </a:spcAft>
                        <a:buClrTx/>
                        <a:buSzTx/>
                        <a:buFontTx/>
                        <a:buNone/>
                        <a:tabLst/>
                        <a:defRPr/>
                      </a:pPr>
                      <a:r>
                        <a:rPr lang="en-IE" sz="2400" b="0" dirty="0" smtClean="0"/>
                        <a:t>Professional Advisor to provide support</a:t>
                      </a:r>
                    </a:p>
                    <a:p>
                      <a:endParaRPr lang="en-IE" sz="2400" b="0" dirty="0"/>
                    </a:p>
                  </a:txBody>
                  <a:tcPr/>
                </a:tc>
                <a:tc hMerge="1">
                  <a:txBody>
                    <a:bodyPr/>
                    <a:lstStyle/>
                    <a:p>
                      <a:endParaRPr lang="en-IE" dirty="0"/>
                    </a:p>
                  </a:txBody>
                  <a:tcPr/>
                </a:tc>
              </a:tr>
            </a:tbl>
          </a:graphicData>
        </a:graphic>
      </p:graphicFrame>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3820"/>
    </mc:Choice>
    <mc:Fallback xmlns="">
      <p:transition spd="slow" advTm="638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Issues </a:t>
            </a:r>
            <a:endParaRPr lang="en-US" dirty="0"/>
          </a:p>
        </p:txBody>
      </p:sp>
      <p:sp>
        <p:nvSpPr>
          <p:cNvPr id="5" name="Content Placeholder 4"/>
          <p:cNvSpPr>
            <a:spLocks noGrp="1"/>
          </p:cNvSpPr>
          <p:nvPr>
            <p:ph idx="1"/>
          </p:nvPr>
        </p:nvSpPr>
        <p:spPr>
          <a:xfrm>
            <a:off x="647056" y="1571588"/>
            <a:ext cx="8496944" cy="5286412"/>
          </a:xfrm>
        </p:spPr>
        <p:txBody>
          <a:bodyPr>
            <a:noAutofit/>
          </a:bodyPr>
          <a:lstStyle/>
          <a:p>
            <a:pPr>
              <a:spcBef>
                <a:spcPts val="0"/>
              </a:spcBef>
              <a:spcAft>
                <a:spcPts val="1200"/>
              </a:spcAft>
            </a:pPr>
            <a:r>
              <a:rPr lang="en-IE" sz="2500" dirty="0" smtClean="0"/>
              <a:t>Change in practice &amp; how we view ourselves </a:t>
            </a:r>
          </a:p>
          <a:p>
            <a:pPr>
              <a:spcBef>
                <a:spcPts val="0"/>
              </a:spcBef>
              <a:spcAft>
                <a:spcPts val="1200"/>
              </a:spcAft>
            </a:pPr>
            <a:r>
              <a:rPr lang="en-IE" sz="2500" dirty="0" smtClean="0"/>
              <a:t>Fear of ‘opening the floodgates’</a:t>
            </a:r>
          </a:p>
          <a:p>
            <a:pPr>
              <a:spcBef>
                <a:spcPts val="0"/>
              </a:spcBef>
              <a:spcAft>
                <a:spcPts val="1200"/>
              </a:spcAft>
            </a:pPr>
            <a:r>
              <a:rPr lang="en-IE" sz="2500" dirty="0" smtClean="0"/>
              <a:t>Time and commitment from Clergy &amp; Laity</a:t>
            </a:r>
          </a:p>
          <a:p>
            <a:pPr>
              <a:spcBef>
                <a:spcPts val="0"/>
              </a:spcBef>
              <a:spcAft>
                <a:spcPts val="1200"/>
              </a:spcAft>
            </a:pPr>
            <a:r>
              <a:rPr lang="en-IE" sz="2500" dirty="0" smtClean="0"/>
              <a:t>Outcomes in Dignity Policy (sanctions for Clergy &amp; Laity)</a:t>
            </a:r>
          </a:p>
          <a:p>
            <a:pPr>
              <a:spcBef>
                <a:spcPts val="0"/>
              </a:spcBef>
              <a:spcAft>
                <a:spcPts val="1200"/>
              </a:spcAft>
            </a:pPr>
            <a:r>
              <a:rPr lang="en-IE" sz="2500" dirty="0" smtClean="0"/>
              <a:t>Providing professional support</a:t>
            </a:r>
          </a:p>
          <a:p>
            <a:pPr>
              <a:spcBef>
                <a:spcPts val="0"/>
              </a:spcBef>
              <a:spcAft>
                <a:spcPts val="1200"/>
              </a:spcAft>
            </a:pPr>
            <a:r>
              <a:rPr lang="en-GB" sz="2500" dirty="0" smtClean="0"/>
              <a:t>Communications and training</a:t>
            </a:r>
          </a:p>
          <a:p>
            <a:pPr>
              <a:spcBef>
                <a:spcPts val="0"/>
              </a:spcBef>
              <a:spcAft>
                <a:spcPts val="1200"/>
              </a:spcAft>
            </a:pPr>
            <a:r>
              <a:rPr lang="en-GB" sz="2500" dirty="0" smtClean="0"/>
              <a:t>Legislative </a:t>
            </a:r>
            <a:endParaRPr lang="en-IE" sz="2500" dirty="0" smtClean="0"/>
          </a:p>
        </p:txBody>
      </p:sp>
      <p:sp>
        <p:nvSpPr>
          <p:cNvPr id="4" name="Slide Number Placeholder 3"/>
          <p:cNvSpPr>
            <a:spLocks noGrp="1"/>
          </p:cNvSpPr>
          <p:nvPr>
            <p:ph type="sldNum" sz="quarter" idx="4294967295"/>
          </p:nvPr>
        </p:nvSpPr>
        <p:spPr>
          <a:xfrm>
            <a:off x="8397304" y="6237312"/>
            <a:ext cx="711200" cy="457200"/>
          </a:xfrm>
          <a:prstGeom prst="ellipse">
            <a:avLst/>
          </a:prstGeom>
        </p:spPr>
        <p:txBody>
          <a:bodyPr/>
          <a:lstStyle/>
          <a:p>
            <a:fld id="{6F42FDE4-A7DD-41A7-A0A6-9B649FB43336}" type="slidenum">
              <a:rPr kumimoji="0" lang="en-US" smtClean="0"/>
              <a:pPr/>
              <a:t>13</a:t>
            </a:fld>
            <a:endParaRPr kumimoji="0" lang="en-US"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0646"/>
    </mc:Choice>
    <mc:Fallback xmlns="">
      <p:transition spd="slow" advTm="1006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Long-Term Illness Policy</a:t>
            </a:r>
            <a:endParaRPr lang="en-US" dirty="0"/>
          </a:p>
        </p:txBody>
      </p:sp>
      <p:sp>
        <p:nvSpPr>
          <p:cNvPr id="5" name="Content Placeholder 4"/>
          <p:cNvSpPr>
            <a:spLocks noGrp="1"/>
          </p:cNvSpPr>
          <p:nvPr>
            <p:ph idx="1"/>
          </p:nvPr>
        </p:nvSpPr>
        <p:spPr>
          <a:xfrm>
            <a:off x="395536" y="1628800"/>
            <a:ext cx="8496944" cy="4752528"/>
          </a:xfrm>
        </p:spPr>
        <p:txBody>
          <a:bodyPr>
            <a:normAutofit fontScale="92500" lnSpcReduction="10000"/>
          </a:bodyPr>
          <a:lstStyle/>
          <a:p>
            <a:pPr>
              <a:lnSpc>
                <a:spcPct val="120000"/>
              </a:lnSpc>
              <a:spcBef>
                <a:spcPts val="0"/>
              </a:spcBef>
              <a:spcAft>
                <a:spcPts val="600"/>
              </a:spcAft>
            </a:pPr>
            <a:r>
              <a:rPr lang="en-IE" sz="2600" dirty="0" smtClean="0"/>
              <a:t>Policy Statement on importance of health &amp; well-being of the Clergy </a:t>
            </a:r>
          </a:p>
          <a:p>
            <a:pPr>
              <a:lnSpc>
                <a:spcPct val="120000"/>
              </a:lnSpc>
              <a:spcBef>
                <a:spcPts val="0"/>
              </a:spcBef>
              <a:spcAft>
                <a:spcPts val="600"/>
              </a:spcAft>
            </a:pPr>
            <a:r>
              <a:rPr lang="en-IE" sz="2600" dirty="0" smtClean="0"/>
              <a:t>Scope  - ‘all stipendiary clergy ‘</a:t>
            </a:r>
          </a:p>
          <a:p>
            <a:pPr>
              <a:lnSpc>
                <a:spcPct val="120000"/>
              </a:lnSpc>
              <a:spcBef>
                <a:spcPts val="0"/>
              </a:spcBef>
              <a:spcAft>
                <a:spcPts val="600"/>
              </a:spcAft>
            </a:pPr>
            <a:r>
              <a:rPr lang="en-IE" sz="2600" dirty="0" smtClean="0"/>
              <a:t>Definition of  long-term illness  ( </a:t>
            </a:r>
            <a:r>
              <a:rPr lang="en-IE" sz="2600" dirty="0" smtClean="0">
                <a:sym typeface="Symbol"/>
              </a:rPr>
              <a:t> 4 weeks)</a:t>
            </a:r>
            <a:endParaRPr lang="en-IE" sz="2600" dirty="0" smtClean="0"/>
          </a:p>
          <a:p>
            <a:pPr>
              <a:lnSpc>
                <a:spcPct val="120000"/>
              </a:lnSpc>
              <a:spcBef>
                <a:spcPts val="0"/>
              </a:spcBef>
              <a:spcAft>
                <a:spcPts val="600"/>
              </a:spcAft>
            </a:pPr>
            <a:r>
              <a:rPr lang="en-IE" sz="2600" dirty="0" smtClean="0"/>
              <a:t>Procedures while on long-term illness – Notification, Role of Senior Clergy, Occupational Health Advisor</a:t>
            </a:r>
          </a:p>
          <a:p>
            <a:pPr>
              <a:lnSpc>
                <a:spcPct val="120000"/>
              </a:lnSpc>
              <a:spcBef>
                <a:spcPts val="0"/>
              </a:spcBef>
              <a:spcAft>
                <a:spcPts val="600"/>
              </a:spcAft>
            </a:pPr>
            <a:r>
              <a:rPr lang="en-IE" sz="2600" dirty="0" smtClean="0"/>
              <a:t>Payment of Stipend and Benefits while on long-term illness</a:t>
            </a:r>
          </a:p>
          <a:p>
            <a:pPr>
              <a:lnSpc>
                <a:spcPct val="120000"/>
              </a:lnSpc>
              <a:spcBef>
                <a:spcPts val="0"/>
              </a:spcBef>
              <a:spcAft>
                <a:spcPts val="600"/>
              </a:spcAft>
            </a:pPr>
            <a:r>
              <a:rPr lang="en-IE" sz="2600" dirty="0" smtClean="0"/>
              <a:t>Return to ministry procedures</a:t>
            </a:r>
          </a:p>
          <a:p>
            <a:pPr>
              <a:lnSpc>
                <a:spcPct val="120000"/>
              </a:lnSpc>
              <a:spcBef>
                <a:spcPts val="0"/>
              </a:spcBef>
              <a:spcAft>
                <a:spcPts val="600"/>
              </a:spcAft>
            </a:pPr>
            <a:r>
              <a:rPr lang="en-IE" sz="2600" dirty="0" smtClean="0"/>
              <a:t>Procedure in cases of permanent incapacity</a:t>
            </a:r>
          </a:p>
          <a:p>
            <a:pPr>
              <a:lnSpc>
                <a:spcPct val="120000"/>
              </a:lnSpc>
              <a:spcBef>
                <a:spcPts val="0"/>
              </a:spcBef>
              <a:spcAft>
                <a:spcPts val="600"/>
              </a:spcAft>
            </a:pPr>
            <a:r>
              <a:rPr lang="en-IE" sz="2600" dirty="0" smtClean="0"/>
              <a:t>Ongoing health and well-being of the clergy</a:t>
            </a:r>
          </a:p>
          <a:p>
            <a:pPr>
              <a:buNone/>
            </a:pPr>
            <a:endParaRPr lang="en-IE" sz="2700" dirty="0" smtClean="0"/>
          </a:p>
          <a:p>
            <a:pPr>
              <a:buNone/>
            </a:pPr>
            <a:endParaRPr lang="en-IE" dirty="0" smtClean="0"/>
          </a:p>
          <a:p>
            <a:endParaRPr lang="en-US" dirty="0"/>
          </a:p>
        </p:txBody>
      </p:sp>
      <p:sp>
        <p:nvSpPr>
          <p:cNvPr id="4" name="Slide Number Placeholder 3"/>
          <p:cNvSpPr>
            <a:spLocks noGrp="1"/>
          </p:cNvSpPr>
          <p:nvPr>
            <p:ph type="sldNum" sz="quarter" idx="4294967295"/>
          </p:nvPr>
        </p:nvSpPr>
        <p:spPr>
          <a:xfrm>
            <a:off x="8359402" y="6212160"/>
            <a:ext cx="782638" cy="457200"/>
          </a:xfrm>
          <a:prstGeom prst="ellipse">
            <a:avLst/>
          </a:prstGeom>
        </p:spPr>
        <p:txBody>
          <a:bodyPr/>
          <a:lstStyle/>
          <a:p>
            <a:fld id="{6F42FDE4-A7DD-41A7-A0A6-9B649FB43336}" type="slidenum">
              <a:rPr kumimoji="0" lang="en-US" smtClean="0"/>
              <a:pPr/>
              <a:t>14</a:t>
            </a:fld>
            <a:endParaRPr kumimoji="0" lang="en-US" dirty="0"/>
          </a:p>
        </p:txBody>
      </p:sp>
      <p:pic>
        <p:nvPicPr>
          <p:cNvPr id="3" name="media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6000"/>
    </mc:Choice>
    <mc:Fallback>
      <p:transition spd="slow" advTm="7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548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E" dirty="0" smtClean="0"/>
              <a:t>Long-Term Illness Policy – Considerations </a:t>
            </a:r>
            <a:endParaRPr lang="en-US" dirty="0"/>
          </a:p>
        </p:txBody>
      </p:sp>
      <p:sp>
        <p:nvSpPr>
          <p:cNvPr id="5" name="Content Placeholder 4"/>
          <p:cNvSpPr>
            <a:spLocks noGrp="1"/>
          </p:cNvSpPr>
          <p:nvPr>
            <p:ph idx="1"/>
          </p:nvPr>
        </p:nvSpPr>
        <p:spPr>
          <a:xfrm>
            <a:off x="251520" y="1628800"/>
            <a:ext cx="8568952" cy="4752528"/>
          </a:xfrm>
        </p:spPr>
        <p:txBody>
          <a:bodyPr>
            <a:normAutofit fontScale="70000" lnSpcReduction="20000"/>
          </a:bodyPr>
          <a:lstStyle/>
          <a:p>
            <a:pPr marL="363538" indent="-363538">
              <a:lnSpc>
                <a:spcPct val="120000"/>
              </a:lnSpc>
              <a:spcBef>
                <a:spcPts val="0"/>
              </a:spcBef>
              <a:spcAft>
                <a:spcPts val="600"/>
              </a:spcAft>
            </a:pPr>
            <a:r>
              <a:rPr lang="en-IE" sz="3300" dirty="0" smtClean="0"/>
              <a:t>Importance of health &amp; well being of clergy – duty of care</a:t>
            </a:r>
          </a:p>
          <a:p>
            <a:pPr marL="1074738" lvl="3" indent="-252413">
              <a:lnSpc>
                <a:spcPct val="120000"/>
              </a:lnSpc>
              <a:spcBef>
                <a:spcPts val="0"/>
              </a:spcBef>
              <a:spcAft>
                <a:spcPts val="600"/>
              </a:spcAft>
              <a:buClr>
                <a:schemeClr val="accent1"/>
              </a:buClr>
            </a:pPr>
            <a:r>
              <a:rPr lang="en-IE" sz="2600" dirty="0" smtClean="0"/>
              <a:t>to the clergy</a:t>
            </a:r>
          </a:p>
          <a:p>
            <a:pPr marL="1074738" lvl="3" indent="-252413">
              <a:lnSpc>
                <a:spcPct val="120000"/>
              </a:lnSpc>
              <a:spcBef>
                <a:spcPts val="0"/>
              </a:spcBef>
              <a:spcAft>
                <a:spcPts val="600"/>
              </a:spcAft>
              <a:buClr>
                <a:schemeClr val="accent1"/>
              </a:buClr>
            </a:pPr>
            <a:r>
              <a:rPr lang="en-IE" sz="2600" dirty="0" smtClean="0"/>
              <a:t>to the parish </a:t>
            </a:r>
          </a:p>
          <a:p>
            <a:pPr marL="363538" indent="-363538">
              <a:lnSpc>
                <a:spcPct val="120000"/>
              </a:lnSpc>
              <a:spcBef>
                <a:spcPts val="0"/>
              </a:spcBef>
              <a:spcAft>
                <a:spcPts val="600"/>
              </a:spcAft>
            </a:pPr>
            <a:r>
              <a:rPr lang="en-IE" sz="3300" dirty="0"/>
              <a:t>Overall aim is to support </a:t>
            </a:r>
            <a:r>
              <a:rPr lang="en-IE" sz="3300" dirty="0" smtClean="0"/>
              <a:t>members </a:t>
            </a:r>
            <a:r>
              <a:rPr lang="en-IE" sz="3300" dirty="0"/>
              <a:t>of </a:t>
            </a:r>
            <a:r>
              <a:rPr lang="en-IE" sz="3300" dirty="0" smtClean="0"/>
              <a:t>the clergy </a:t>
            </a:r>
            <a:r>
              <a:rPr lang="en-IE" sz="3300" dirty="0"/>
              <a:t>to return to ministry as soon as possible</a:t>
            </a:r>
          </a:p>
          <a:p>
            <a:pPr marL="363538" indent="-363538">
              <a:lnSpc>
                <a:spcPct val="120000"/>
              </a:lnSpc>
              <a:spcBef>
                <a:spcPts val="0"/>
              </a:spcBef>
              <a:spcAft>
                <a:spcPts val="600"/>
              </a:spcAft>
            </a:pPr>
            <a:r>
              <a:rPr lang="en-IE" sz="3300" dirty="0"/>
              <a:t>Difficult issues </a:t>
            </a:r>
            <a:r>
              <a:rPr lang="en-IE" sz="3300" dirty="0" smtClean="0"/>
              <a:t>must </a:t>
            </a:r>
            <a:r>
              <a:rPr lang="en-IE" sz="3300" dirty="0"/>
              <a:t>be handled with compassion and fairness</a:t>
            </a:r>
          </a:p>
          <a:p>
            <a:pPr marL="363538" indent="-363538">
              <a:lnSpc>
                <a:spcPct val="120000"/>
              </a:lnSpc>
              <a:spcBef>
                <a:spcPts val="0"/>
              </a:spcBef>
              <a:spcAft>
                <a:spcPts val="600"/>
              </a:spcAft>
            </a:pPr>
            <a:r>
              <a:rPr lang="en-IE" sz="3300" dirty="0"/>
              <a:t>Clarity, consistency and timeliness are also critical</a:t>
            </a:r>
          </a:p>
          <a:p>
            <a:pPr marL="363538" indent="-363538">
              <a:lnSpc>
                <a:spcPct val="120000"/>
              </a:lnSpc>
              <a:spcBef>
                <a:spcPts val="0"/>
              </a:spcBef>
              <a:spcAft>
                <a:spcPts val="600"/>
              </a:spcAft>
            </a:pPr>
            <a:r>
              <a:rPr lang="en-IE" sz="3300" dirty="0" smtClean="0"/>
              <a:t>Resources</a:t>
            </a:r>
          </a:p>
          <a:p>
            <a:pPr marL="1074738" lvl="3" indent="-247650">
              <a:lnSpc>
                <a:spcPct val="120000"/>
              </a:lnSpc>
              <a:spcBef>
                <a:spcPts val="0"/>
              </a:spcBef>
              <a:spcAft>
                <a:spcPts val="600"/>
              </a:spcAft>
              <a:buClr>
                <a:schemeClr val="accent1"/>
              </a:buClr>
            </a:pPr>
            <a:r>
              <a:rPr lang="en-IE" sz="2600" dirty="0"/>
              <a:t>Occupational Health Advisor</a:t>
            </a:r>
          </a:p>
          <a:p>
            <a:pPr marL="1074738" lvl="3" indent="-247650">
              <a:lnSpc>
                <a:spcPct val="120000"/>
              </a:lnSpc>
              <a:spcBef>
                <a:spcPts val="0"/>
              </a:spcBef>
              <a:spcAft>
                <a:spcPts val="600"/>
              </a:spcAft>
              <a:buClr>
                <a:schemeClr val="accent1"/>
              </a:buClr>
            </a:pPr>
            <a:r>
              <a:rPr lang="en-IE" sz="2600" dirty="0" smtClean="0"/>
              <a:t>Policies </a:t>
            </a:r>
            <a:r>
              <a:rPr lang="en-IE" sz="2600" dirty="0"/>
              <a:t>Advisor</a:t>
            </a:r>
          </a:p>
          <a:p>
            <a:pPr marL="1074738" lvl="3" indent="-247650">
              <a:lnSpc>
                <a:spcPct val="120000"/>
              </a:lnSpc>
              <a:spcBef>
                <a:spcPts val="0"/>
              </a:spcBef>
              <a:spcAft>
                <a:spcPts val="600"/>
              </a:spcAft>
              <a:buClr>
                <a:schemeClr val="accent1"/>
              </a:buClr>
            </a:pPr>
            <a:r>
              <a:rPr lang="en-IE" sz="2600" dirty="0"/>
              <a:t>Medical Board</a:t>
            </a:r>
          </a:p>
          <a:p>
            <a:pPr marL="363538" indent="-363538">
              <a:lnSpc>
                <a:spcPct val="120000"/>
              </a:lnSpc>
              <a:spcBef>
                <a:spcPts val="0"/>
              </a:spcBef>
              <a:spcAft>
                <a:spcPts val="600"/>
              </a:spcAft>
            </a:pPr>
            <a:r>
              <a:rPr lang="en-IE" sz="3300" dirty="0"/>
              <a:t>Brings long-term benefits to the Church </a:t>
            </a:r>
            <a:endParaRPr lang="en-US" sz="3300" dirty="0"/>
          </a:p>
        </p:txBody>
      </p:sp>
      <p:sp>
        <p:nvSpPr>
          <p:cNvPr id="4" name="Slide Number Placeholder 3"/>
          <p:cNvSpPr>
            <a:spLocks noGrp="1"/>
          </p:cNvSpPr>
          <p:nvPr>
            <p:ph type="sldNum" sz="quarter" idx="4294967295"/>
          </p:nvPr>
        </p:nvSpPr>
        <p:spPr>
          <a:xfrm>
            <a:off x="8396733" y="6237312"/>
            <a:ext cx="639763" cy="457200"/>
          </a:xfrm>
          <a:prstGeom prst="ellipse">
            <a:avLst/>
          </a:prstGeom>
        </p:spPr>
        <p:txBody>
          <a:bodyPr/>
          <a:lstStyle/>
          <a:p>
            <a:fld id="{6F42FDE4-A7DD-41A7-A0A6-9B649FB43336}" type="slidenum">
              <a:rPr kumimoji="0" lang="en-US" smtClean="0"/>
              <a:pPr/>
              <a:t>15</a:t>
            </a:fld>
            <a:endParaRPr kumimoji="0" lang="en-US" dirty="0"/>
          </a:p>
        </p:txBody>
      </p:sp>
      <p:pic>
        <p:nvPicPr>
          <p:cNvPr id="3" name="media1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100300"/>
    </mc:Choice>
    <mc:Fallback>
      <p:transition spd="slow" advClick="0" advTm="1003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50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Long-Term Illness Policy </a:t>
            </a:r>
            <a:br>
              <a:rPr lang="en-IE" dirty="0" smtClean="0"/>
            </a:br>
            <a:r>
              <a:rPr lang="en-IE" dirty="0" smtClean="0"/>
              <a:t>Issues </a:t>
            </a:r>
            <a:endParaRPr lang="en-US" dirty="0"/>
          </a:p>
        </p:txBody>
      </p:sp>
      <p:sp>
        <p:nvSpPr>
          <p:cNvPr id="5" name="Content Placeholder 4"/>
          <p:cNvSpPr>
            <a:spLocks noGrp="1"/>
          </p:cNvSpPr>
          <p:nvPr>
            <p:ph idx="1"/>
          </p:nvPr>
        </p:nvSpPr>
        <p:spPr>
          <a:xfrm>
            <a:off x="647056" y="1928802"/>
            <a:ext cx="8496944" cy="5286412"/>
          </a:xfrm>
        </p:spPr>
        <p:txBody>
          <a:bodyPr>
            <a:noAutofit/>
          </a:bodyPr>
          <a:lstStyle/>
          <a:p>
            <a:pPr>
              <a:spcBef>
                <a:spcPts val="0"/>
              </a:spcBef>
              <a:spcAft>
                <a:spcPts val="1200"/>
              </a:spcAft>
            </a:pPr>
            <a:r>
              <a:rPr lang="en-IE" sz="2500" dirty="0" smtClean="0"/>
              <a:t>Financial </a:t>
            </a:r>
          </a:p>
          <a:p>
            <a:pPr>
              <a:spcBef>
                <a:spcPts val="0"/>
              </a:spcBef>
              <a:spcAft>
                <a:spcPts val="1200"/>
              </a:spcAft>
            </a:pPr>
            <a:r>
              <a:rPr lang="en-IE" sz="2500" dirty="0" smtClean="0"/>
              <a:t>Housing </a:t>
            </a:r>
          </a:p>
          <a:p>
            <a:pPr>
              <a:spcBef>
                <a:spcPts val="0"/>
              </a:spcBef>
              <a:spcAft>
                <a:spcPts val="1200"/>
              </a:spcAft>
            </a:pPr>
            <a:r>
              <a:rPr lang="en-IE" sz="2500" dirty="0" smtClean="0"/>
              <a:t>Tenure of office </a:t>
            </a:r>
          </a:p>
          <a:p>
            <a:pPr>
              <a:spcBef>
                <a:spcPts val="0"/>
              </a:spcBef>
              <a:spcAft>
                <a:spcPts val="1200"/>
              </a:spcAft>
            </a:pPr>
            <a:r>
              <a:rPr lang="en-IE" sz="2500" dirty="0" smtClean="0"/>
              <a:t>Providing professional support</a:t>
            </a:r>
          </a:p>
          <a:p>
            <a:pPr>
              <a:spcBef>
                <a:spcPts val="0"/>
              </a:spcBef>
              <a:spcAft>
                <a:spcPts val="1200"/>
              </a:spcAft>
            </a:pPr>
            <a:r>
              <a:rPr lang="en-GB" sz="2500" dirty="0" smtClean="0"/>
              <a:t>Legislative </a:t>
            </a:r>
            <a:endParaRPr lang="en-IE" sz="2500" dirty="0" smtClean="0"/>
          </a:p>
          <a:p>
            <a:pPr>
              <a:spcBef>
                <a:spcPts val="0"/>
              </a:spcBef>
              <a:spcAft>
                <a:spcPts val="1200"/>
              </a:spcAft>
            </a:pPr>
            <a:endParaRPr lang="en-US" sz="2500" dirty="0"/>
          </a:p>
        </p:txBody>
      </p:sp>
      <p:sp>
        <p:nvSpPr>
          <p:cNvPr id="4" name="Slide Number Placeholder 3"/>
          <p:cNvSpPr>
            <a:spLocks noGrp="1"/>
          </p:cNvSpPr>
          <p:nvPr>
            <p:ph type="sldNum" sz="quarter" idx="4294967295"/>
          </p:nvPr>
        </p:nvSpPr>
        <p:spPr>
          <a:xfrm>
            <a:off x="8397304" y="6237312"/>
            <a:ext cx="711200" cy="457200"/>
          </a:xfrm>
          <a:prstGeom prst="ellipse">
            <a:avLst/>
          </a:prstGeom>
        </p:spPr>
        <p:txBody>
          <a:bodyPr/>
          <a:lstStyle/>
          <a:p>
            <a:fld id="{6F42FDE4-A7DD-41A7-A0A6-9B649FB43336}" type="slidenum">
              <a:rPr kumimoji="0" lang="en-US" smtClean="0"/>
              <a:pPr/>
              <a:t>16</a:t>
            </a:fld>
            <a:endParaRPr kumimoji="0" lang="en-US"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5990"/>
    </mc:Choice>
    <mc:Fallback xmlns="">
      <p:transition spd="slow" advTm="659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2988" y="142852"/>
            <a:ext cx="8101012" cy="1143000"/>
          </a:xfrm>
        </p:spPr>
        <p:txBody>
          <a:bodyPr/>
          <a:lstStyle/>
          <a:p>
            <a:r>
              <a:rPr lang="en-IE" sz="4000" dirty="0" smtClean="0"/>
              <a:t>Dignity Policies - </a:t>
            </a:r>
            <a:br>
              <a:rPr lang="en-IE" sz="4000" dirty="0" smtClean="0"/>
            </a:br>
            <a:r>
              <a:rPr lang="en-IE" sz="4000" dirty="0" smtClean="0"/>
              <a:t> Implementation Requirements</a:t>
            </a:r>
            <a:endParaRPr lang="en-IE" sz="4000" dirty="0"/>
          </a:p>
        </p:txBody>
      </p:sp>
      <p:sp>
        <p:nvSpPr>
          <p:cNvPr id="4" name="Oval 3"/>
          <p:cNvSpPr/>
          <p:nvPr/>
        </p:nvSpPr>
        <p:spPr>
          <a:xfrm>
            <a:off x="3643306" y="3286124"/>
            <a:ext cx="2857488"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63538" indent="-363538">
              <a:lnSpc>
                <a:spcPct val="110000"/>
              </a:lnSpc>
              <a:spcBef>
                <a:spcPts val="0"/>
              </a:spcBef>
              <a:spcAft>
                <a:spcPts val="1500"/>
              </a:spcAft>
            </a:pPr>
            <a:r>
              <a:rPr lang="en-IE" sz="2400" dirty="0" smtClean="0">
                <a:solidFill>
                  <a:schemeClr val="tx1"/>
                </a:solidFill>
              </a:rPr>
              <a:t>Investment in Resources</a:t>
            </a:r>
            <a:endParaRPr lang="en-US" sz="2400" dirty="0" smtClean="0">
              <a:solidFill>
                <a:schemeClr val="tx1"/>
              </a:solidFill>
            </a:endParaRPr>
          </a:p>
        </p:txBody>
      </p:sp>
      <p:sp>
        <p:nvSpPr>
          <p:cNvPr id="5" name="Content Placeholder 4"/>
          <p:cNvSpPr>
            <a:spLocks noGrp="1"/>
          </p:cNvSpPr>
          <p:nvPr>
            <p:ph idx="1"/>
          </p:nvPr>
        </p:nvSpPr>
        <p:spPr>
          <a:xfrm>
            <a:off x="0" y="1857364"/>
            <a:ext cx="5000660" cy="13096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IE" sz="2400" dirty="0" smtClean="0">
                <a:solidFill>
                  <a:schemeClr val="tx1"/>
                </a:solidFill>
              </a:rPr>
              <a:t>Willingness to adopt </a:t>
            </a:r>
            <a:r>
              <a:rPr lang="en-IE" sz="2400" dirty="0" smtClean="0">
                <a:solidFill>
                  <a:schemeClr val="tx1"/>
                </a:solidFill>
                <a:sym typeface="Symbol"/>
              </a:rPr>
              <a:t>Consultation with Stakeholders </a:t>
            </a:r>
            <a:endParaRPr lang="en-IE" sz="2400" dirty="0">
              <a:solidFill>
                <a:schemeClr val="tx1"/>
              </a:solidFill>
            </a:endParaRPr>
          </a:p>
        </p:txBody>
      </p:sp>
      <p:sp>
        <p:nvSpPr>
          <p:cNvPr id="6" name="Oval 5"/>
          <p:cNvSpPr/>
          <p:nvPr/>
        </p:nvSpPr>
        <p:spPr>
          <a:xfrm>
            <a:off x="5286348" y="1285860"/>
            <a:ext cx="3857652" cy="14287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63538" indent="-363538">
              <a:lnSpc>
                <a:spcPct val="110000"/>
              </a:lnSpc>
              <a:spcBef>
                <a:spcPts val="0"/>
              </a:spcBef>
              <a:spcAft>
                <a:spcPts val="1500"/>
              </a:spcAft>
            </a:pPr>
            <a:r>
              <a:rPr lang="en-IE" sz="2400" dirty="0" smtClean="0">
                <a:solidFill>
                  <a:schemeClr val="tx1"/>
                </a:solidFill>
              </a:rPr>
              <a:t>Structures to Enable Implementation</a:t>
            </a:r>
            <a:endParaRPr lang="en-US" sz="2400" dirty="0" smtClean="0">
              <a:solidFill>
                <a:schemeClr val="tx1"/>
              </a:solidFill>
            </a:endParaRPr>
          </a:p>
        </p:txBody>
      </p:sp>
      <p:sp>
        <p:nvSpPr>
          <p:cNvPr id="7" name="Oval 6"/>
          <p:cNvSpPr/>
          <p:nvPr/>
        </p:nvSpPr>
        <p:spPr>
          <a:xfrm>
            <a:off x="357158" y="3786190"/>
            <a:ext cx="3000396" cy="13430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63538" indent="-363538">
              <a:lnSpc>
                <a:spcPct val="110000"/>
              </a:lnSpc>
              <a:spcBef>
                <a:spcPts val="0"/>
              </a:spcBef>
              <a:spcAft>
                <a:spcPts val="1500"/>
              </a:spcAft>
            </a:pPr>
            <a:r>
              <a:rPr lang="en-IE" sz="2400" dirty="0" smtClean="0">
                <a:solidFill>
                  <a:schemeClr val="tx1"/>
                </a:solidFill>
              </a:rPr>
              <a:t>Training &amp; Education</a:t>
            </a:r>
          </a:p>
        </p:txBody>
      </p:sp>
      <p:sp>
        <p:nvSpPr>
          <p:cNvPr id="8" name="Oval 7"/>
          <p:cNvSpPr/>
          <p:nvPr/>
        </p:nvSpPr>
        <p:spPr>
          <a:xfrm>
            <a:off x="2428860" y="5500702"/>
            <a:ext cx="2714644" cy="11287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rPr>
              <a:t>Adoption of Charter </a:t>
            </a:r>
            <a:endParaRPr lang="en-IE" sz="2400" dirty="0">
              <a:solidFill>
                <a:schemeClr val="tx1"/>
              </a:solidFill>
            </a:endParaRPr>
          </a:p>
        </p:txBody>
      </p:sp>
      <p:sp>
        <p:nvSpPr>
          <p:cNvPr id="9" name="Oval 8"/>
          <p:cNvSpPr/>
          <p:nvPr/>
        </p:nvSpPr>
        <p:spPr>
          <a:xfrm>
            <a:off x="6000760" y="4214818"/>
            <a:ext cx="2714644" cy="18573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E" sz="2400" dirty="0" smtClean="0">
                <a:solidFill>
                  <a:schemeClr val="tx1"/>
                </a:solidFill>
              </a:rPr>
              <a:t>General Synod Legislation</a:t>
            </a:r>
            <a:endParaRPr lang="en-IE" sz="2400" dirty="0">
              <a:solidFill>
                <a:schemeClr val="tx1"/>
              </a:solidFill>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905"/>
    </mc:Choice>
    <mc:Fallback xmlns="">
      <p:transition spd="slow" advTm="289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Proposed Next Steps</a:t>
            </a:r>
            <a:endParaRPr lang="en-US" dirty="0"/>
          </a:p>
        </p:txBody>
      </p:sp>
      <p:sp>
        <p:nvSpPr>
          <p:cNvPr id="5" name="Content Placeholder 4"/>
          <p:cNvSpPr>
            <a:spLocks noGrp="1"/>
          </p:cNvSpPr>
          <p:nvPr>
            <p:ph idx="1"/>
          </p:nvPr>
        </p:nvSpPr>
        <p:spPr/>
        <p:txBody>
          <a:bodyPr/>
          <a:lstStyle/>
          <a:p>
            <a:pPr>
              <a:spcBef>
                <a:spcPts val="0"/>
              </a:spcBef>
              <a:spcAft>
                <a:spcPts val="1500"/>
              </a:spcAft>
            </a:pPr>
            <a:endParaRPr lang="en-IE" dirty="0" smtClean="0"/>
          </a:p>
          <a:p>
            <a:pPr>
              <a:spcBef>
                <a:spcPts val="0"/>
              </a:spcBef>
              <a:spcAft>
                <a:spcPts val="1500"/>
              </a:spcAft>
            </a:pPr>
            <a:r>
              <a:rPr lang="en-GB" dirty="0" smtClean="0"/>
              <a:t>Continue to gather feedback</a:t>
            </a:r>
          </a:p>
          <a:p>
            <a:pPr>
              <a:spcBef>
                <a:spcPts val="0"/>
              </a:spcBef>
              <a:spcAft>
                <a:spcPts val="1500"/>
              </a:spcAft>
            </a:pPr>
            <a:r>
              <a:rPr lang="en-GB" dirty="0" smtClean="0"/>
              <a:t>Incorporate feedback into drafting process </a:t>
            </a:r>
          </a:p>
          <a:p>
            <a:pPr>
              <a:spcBef>
                <a:spcPts val="0"/>
              </a:spcBef>
              <a:spcAft>
                <a:spcPts val="1500"/>
              </a:spcAft>
            </a:pPr>
            <a:r>
              <a:rPr lang="en-GB" dirty="0" smtClean="0"/>
              <a:t>Wider </a:t>
            </a:r>
            <a:r>
              <a:rPr lang="en-IE" dirty="0" smtClean="0"/>
              <a:t>communication</a:t>
            </a:r>
          </a:p>
          <a:p>
            <a:pPr>
              <a:spcBef>
                <a:spcPts val="0"/>
              </a:spcBef>
              <a:spcAft>
                <a:spcPts val="1500"/>
              </a:spcAft>
            </a:pPr>
            <a:r>
              <a:rPr lang="en-IE" dirty="0" smtClean="0"/>
              <a:t>Aiming to bring enabling legislation to General Synod 2015 </a:t>
            </a:r>
            <a:endParaRPr lang="en-US" dirty="0"/>
          </a:p>
        </p:txBody>
      </p:sp>
      <p:sp>
        <p:nvSpPr>
          <p:cNvPr id="4" name="Slide Number Placeholder 3"/>
          <p:cNvSpPr>
            <a:spLocks noGrp="1"/>
          </p:cNvSpPr>
          <p:nvPr>
            <p:ph type="sldNum" sz="quarter" idx="4294967295"/>
          </p:nvPr>
        </p:nvSpPr>
        <p:spPr>
          <a:xfrm>
            <a:off x="8388424" y="6237312"/>
            <a:ext cx="720080" cy="457200"/>
          </a:xfrm>
          <a:prstGeom prst="ellipse">
            <a:avLst/>
          </a:prstGeom>
        </p:spPr>
        <p:txBody>
          <a:bodyPr/>
          <a:lstStyle/>
          <a:p>
            <a:fld id="{6F42FDE4-A7DD-41A7-A0A6-9B649FB43336}" type="slidenum">
              <a:rPr kumimoji="0" lang="en-US" smtClean="0"/>
              <a:pPr/>
              <a:t>18</a:t>
            </a:fld>
            <a:endParaRPr kumimoji="0" lang="en-US"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923"/>
    </mc:Choice>
    <mc:Fallback xmlns="">
      <p:transition spd="slow" advTm="259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Feedback</a:t>
            </a:r>
            <a:endParaRPr lang="en-IE" dirty="0"/>
          </a:p>
        </p:txBody>
      </p:sp>
      <p:sp>
        <p:nvSpPr>
          <p:cNvPr id="3" name="Content Placeholder 2"/>
          <p:cNvSpPr>
            <a:spLocks noGrp="1"/>
          </p:cNvSpPr>
          <p:nvPr>
            <p:ph idx="1"/>
          </p:nvPr>
        </p:nvSpPr>
        <p:spPr>
          <a:xfrm>
            <a:off x="142844" y="1428736"/>
            <a:ext cx="9001156" cy="4781550"/>
          </a:xfrm>
        </p:spPr>
        <p:txBody>
          <a:bodyPr/>
          <a:lstStyle/>
          <a:p>
            <a:pPr>
              <a:buNone/>
            </a:pPr>
            <a:r>
              <a:rPr lang="en-GB" dirty="0" smtClean="0"/>
              <a:t>	</a:t>
            </a:r>
          </a:p>
          <a:p>
            <a:pPr>
              <a:buNone/>
            </a:pPr>
            <a:endParaRPr lang="en-GB" dirty="0" smtClean="0"/>
          </a:p>
          <a:p>
            <a:pPr>
              <a:buNone/>
            </a:pPr>
            <a:r>
              <a:rPr lang="en-GB" dirty="0" smtClean="0"/>
              <a:t>If you wish to provide feedback on this presentation please e mail </a:t>
            </a:r>
          </a:p>
          <a:p>
            <a:pPr marL="0" indent="0" algn="ctr">
              <a:buNone/>
            </a:pPr>
            <a:r>
              <a:rPr lang="en-IE" dirty="0" smtClean="0"/>
              <a:t>     </a:t>
            </a:r>
            <a:r>
              <a:rPr lang="en-IE" sz="4000" b="1" dirty="0" smtClean="0"/>
              <a:t>hrpolicy@ireland.anglican.org</a:t>
            </a:r>
            <a:endParaRPr lang="en-IE" sz="4000" b="1"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076"/>
    </mc:Choice>
    <mc:Fallback xmlns="">
      <p:transition spd="slow" advTm="210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8|34.3|5.4|13.4|8.6"/>
</p:tagLst>
</file>

<file path=ppt/theme/theme1.xml><?xml version="1.0" encoding="utf-8"?>
<a:theme xmlns:a="http://schemas.openxmlformats.org/drawingml/2006/main" name="RB presentation - seal (top of page)">
  <a:themeElements>
    <a:clrScheme name="RB presentation - seal (top of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B presentation - seal (top of page)">
      <a:majorFont>
        <a:latin typeface="Microsoft Sans Serif"/>
        <a:ea typeface=""/>
        <a:cs typeface="Arial"/>
      </a:majorFont>
      <a:minorFont>
        <a:latin typeface="Microsoft Sans Serif"/>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B presentation - seal (top of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B presentation - seal (top of pag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B presentation - seal (top of pag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B presentation - seal (top of pag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B presentation - seal (top of pag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B presentation - seal (top of pag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B presentation - seal (top of pag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B presentation - seal (top of pag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B presentation - seal (top of pag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B presentation - seal (top of pag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B presentation - seal (top of pag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B presentation - seal (top of pag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RB presentation - seal (top of page)">
  <a:themeElements>
    <a:clrScheme name="1_RB presentation - seal (top of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RB presentation - seal (top of page)">
      <a:majorFont>
        <a:latin typeface="Microsoft Sans Serif"/>
        <a:ea typeface=""/>
        <a:cs typeface="Arial"/>
      </a:majorFont>
      <a:minorFont>
        <a:latin typeface="Microsoft Sans Serif"/>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RB presentation - seal (top of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RB presentation - seal (top of pag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RB presentation - seal (top of pag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RB presentation - seal (top of pag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RB presentation - seal (top of pag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RB presentation - seal (top of pag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RB presentation - seal (top of pag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RB presentation - seal (top of pag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RB presentation - seal (top of pag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RB presentation - seal (top of pag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RB presentation - seal (top of pag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RB presentation - seal (top of pag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2563</TotalTime>
  <Words>1048</Words>
  <Application>Microsoft Office PowerPoint</Application>
  <PresentationFormat>On-screen Show (4:3)</PresentationFormat>
  <Paragraphs>209</Paragraphs>
  <Slides>19</Slides>
  <Notes>11</Notes>
  <HiddenSlides>0</HiddenSlides>
  <MMClips>19</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19</vt:i4>
      </vt:variant>
    </vt:vector>
  </HeadingPairs>
  <TitlesOfParts>
    <vt:vector size="29" baseType="lpstr">
      <vt:lpstr>Arial</vt:lpstr>
      <vt:lpstr>Calibri</vt:lpstr>
      <vt:lpstr>Microsoft Sans Serif</vt:lpstr>
      <vt:lpstr>Symbol</vt:lpstr>
      <vt:lpstr>Tahoma</vt:lpstr>
      <vt:lpstr>Times New Roman</vt:lpstr>
      <vt:lpstr>Wingdings</vt:lpstr>
      <vt:lpstr>RB presentation - seal (top of page)</vt:lpstr>
      <vt:lpstr>1_RB presentation - seal (top of page)</vt:lpstr>
      <vt:lpstr>Ocean</vt:lpstr>
      <vt:lpstr>PowerPoint Presentation</vt:lpstr>
      <vt:lpstr>Background </vt:lpstr>
      <vt:lpstr>Agenda</vt:lpstr>
      <vt:lpstr>3 Policy Areas</vt:lpstr>
      <vt:lpstr>Key Challenges</vt:lpstr>
      <vt:lpstr>Route Map</vt:lpstr>
      <vt:lpstr>Working Groups</vt:lpstr>
      <vt:lpstr>PowerPoint Presentation</vt:lpstr>
      <vt:lpstr>Prevention of Bullying &amp; Harassment</vt:lpstr>
      <vt:lpstr>Grievance Policy &amp; Procedure</vt:lpstr>
      <vt:lpstr>Principles  (B &amp; H &amp; Grievance) </vt:lpstr>
      <vt:lpstr> Who will be Responsible ? (B &amp; H &amp; Grievance)</vt:lpstr>
      <vt:lpstr>Issues </vt:lpstr>
      <vt:lpstr>Long-Term Illness Policy</vt:lpstr>
      <vt:lpstr>Long-Term Illness Policy – Considerations </vt:lpstr>
      <vt:lpstr>Long-Term Illness Policy  Issues </vt:lpstr>
      <vt:lpstr>Dignity Policies -   Implementation Requirements</vt:lpstr>
      <vt:lpstr>Proposed Next Steps</vt:lpstr>
      <vt:lpstr>Feedback</vt:lpstr>
    </vt:vector>
  </TitlesOfParts>
  <Company>The Representative Church Body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ewhitehouse</dc:creator>
  <cp:lastModifiedBy>Charlotte Howard</cp:lastModifiedBy>
  <cp:revision>559</cp:revision>
  <cp:lastPrinted>2014-05-07T13:47:38Z</cp:lastPrinted>
  <dcterms:created xsi:type="dcterms:W3CDTF">2011-04-26T15:13:20Z</dcterms:created>
  <dcterms:modified xsi:type="dcterms:W3CDTF">2015-02-26T14:15:39Z</dcterms:modified>
</cp:coreProperties>
</file>