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341" r:id="rId3"/>
    <p:sldId id="343" r:id="rId4"/>
    <p:sldId id="342" r:id="rId5"/>
    <p:sldId id="338" r:id="rId6"/>
    <p:sldId id="332" r:id="rId7"/>
    <p:sldId id="278" r:id="rId8"/>
    <p:sldId id="261" r:id="rId9"/>
    <p:sldId id="344" r:id="rId10"/>
    <p:sldId id="345" r:id="rId11"/>
    <p:sldId id="347" r:id="rId12"/>
    <p:sldId id="346" r:id="rId13"/>
    <p:sldId id="275" r:id="rId14"/>
    <p:sldId id="314" r:id="rId15"/>
    <p:sldId id="300" r:id="rId16"/>
    <p:sldId id="348" r:id="rId17"/>
    <p:sldId id="350" r:id="rId18"/>
    <p:sldId id="357" r:id="rId19"/>
    <p:sldId id="356" r:id="rId20"/>
    <p:sldId id="349" r:id="rId21"/>
    <p:sldId id="334" r:id="rId22"/>
    <p:sldId id="293" r:id="rId23"/>
    <p:sldId id="282" r:id="rId24"/>
    <p:sldId id="355" r:id="rId25"/>
  </p:sldIdLst>
  <p:sldSz cx="9144000" cy="6858000" type="screen4x3"/>
  <p:notesSz cx="6735763" cy="9866313"/>
  <p:defaultTextStyle>
    <a:defPPr>
      <a:defRPr lang="ga-I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93" autoAdjust="0"/>
    <p:restoredTop sz="95380" autoAdjust="0"/>
  </p:normalViewPr>
  <p:slideViewPr>
    <p:cSldViewPr>
      <p:cViewPr varScale="1">
        <p:scale>
          <a:sx n="114" d="100"/>
          <a:sy n="114" d="100"/>
        </p:scale>
        <p:origin x="204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51" d="100"/>
          <a:sy n="51" d="100"/>
        </p:scale>
        <p:origin x="-3030" y="-108"/>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_rels/data4.xml.rels><?xml version="1.0" encoding="UTF-8" standalone="yes"?>
<Relationships xmlns="http://schemas.openxmlformats.org/package/2006/relationships"><Relationship Id="rId1" Type="http://schemas.openxmlformats.org/officeDocument/2006/relationships/image" Target="../media/image3.gif"/></Relationships>
</file>

<file path=ppt/diagrams/_rels/data5.xml.rels><?xml version="1.0" encoding="UTF-8" standalone="yes"?>
<Relationships xmlns="http://schemas.openxmlformats.org/package/2006/relationships"><Relationship Id="rId1" Type="http://schemas.openxmlformats.org/officeDocument/2006/relationships/image" Target="../media/image4.png"/></Relationships>
</file>

<file path=ppt/diagrams/_rels/data9.xml.rels><?xml version="1.0" encoding="UTF-8" standalone="yes"?>
<Relationships xmlns="http://schemas.openxmlformats.org/package/2006/relationships"><Relationship Id="rId1" Type="http://schemas.openxmlformats.org/officeDocument/2006/relationships/hyperlink" Target="http://www.gdpr4schools.ie/" TargetMode="External"/></Relationships>
</file>

<file path=ppt/diagrams/_rels/data1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12.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hyperlink" Target="mailto:rebekah.fozzard@rcbdub.org" TargetMode="Externa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diagrams/_rels/drawing4.xml.rels><?xml version="1.0" encoding="UTF-8" standalone="yes"?>
<Relationships xmlns="http://schemas.openxmlformats.org/package/2006/relationships"><Relationship Id="rId1" Type="http://schemas.openxmlformats.org/officeDocument/2006/relationships/image" Target="../media/image3.gif"/></Relationships>
</file>

<file path=ppt/diagrams/_rels/drawing5.xml.rels><?xml version="1.0" encoding="UTF-8" standalone="yes"?>
<Relationships xmlns="http://schemas.openxmlformats.org/package/2006/relationships"><Relationship Id="rId1" Type="http://schemas.openxmlformats.org/officeDocument/2006/relationships/image" Target="../media/image4.png"/></Relationships>
</file>

<file path=ppt/diagrams/_rels/drawing9.xml.rels><?xml version="1.0" encoding="UTF-8" standalone="yes"?>
<Relationships xmlns="http://schemas.openxmlformats.org/package/2006/relationships"><Relationship Id="rId1" Type="http://schemas.openxmlformats.org/officeDocument/2006/relationships/hyperlink" Target="http://www.gdpr4schools.ie/" TargetMode="External"/></Relationships>
</file>

<file path=ppt/diagrams/_rels/drawing1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3.png"/><Relationship Id="rId5" Type="http://schemas.openxmlformats.org/officeDocument/2006/relationships/hyperlink" Target="mailto:rebekah.fozzard@rcbdub.org" TargetMode="External"/><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5A1E64-775D-4F9B-B84A-570ED1049F0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0F43B9F-9E50-4156-ADD9-E0E7BDDF4F52}">
      <dgm:prSet custT="1"/>
      <dgm:spPr/>
      <dgm:t>
        <a:bodyPr/>
        <a:lstStyle/>
        <a:p>
          <a:r>
            <a:rPr lang="en-GB" sz="3200" dirty="0"/>
            <a:t>Data protection law is concerned with the protection of the personal data of living individuals</a:t>
          </a:r>
          <a:endParaRPr lang="en-US" sz="3200" dirty="0"/>
        </a:p>
      </dgm:t>
    </dgm:pt>
    <dgm:pt modelId="{08A8C22A-51F4-4FB6-A325-A5160B7F089C}" type="parTrans" cxnId="{8579A2AB-D0A8-4D0C-B06D-4EA33126B9ED}">
      <dgm:prSet/>
      <dgm:spPr/>
      <dgm:t>
        <a:bodyPr/>
        <a:lstStyle/>
        <a:p>
          <a:endParaRPr lang="en-US" sz="2000"/>
        </a:p>
      </dgm:t>
    </dgm:pt>
    <dgm:pt modelId="{80811D62-4872-42B7-9B8B-D706BBA7E2AA}" type="sibTrans" cxnId="{8579A2AB-D0A8-4D0C-B06D-4EA33126B9ED}">
      <dgm:prSet/>
      <dgm:spPr/>
      <dgm:t>
        <a:bodyPr/>
        <a:lstStyle/>
        <a:p>
          <a:endParaRPr lang="en-US" sz="2000"/>
        </a:p>
      </dgm:t>
    </dgm:pt>
    <dgm:pt modelId="{3CCFC4B6-95F3-4088-92F6-989B672FF092}">
      <dgm:prSet custT="1"/>
      <dgm:spPr/>
      <dgm:t>
        <a:bodyPr/>
        <a:lstStyle/>
        <a:p>
          <a:r>
            <a:rPr lang="en-GB" sz="3200" dirty="0"/>
            <a:t>Our data protection rights and obligations are governed primarily by the General Data Protection Regulation and the Data Protection Act 2018</a:t>
          </a:r>
          <a:endParaRPr lang="en-US" sz="3200" dirty="0"/>
        </a:p>
      </dgm:t>
    </dgm:pt>
    <dgm:pt modelId="{535EBC1F-B9DE-4ADC-83C0-CC04D9EB9879}" type="parTrans" cxnId="{EA34683B-A083-4A77-81D2-99624C73C943}">
      <dgm:prSet/>
      <dgm:spPr/>
      <dgm:t>
        <a:bodyPr/>
        <a:lstStyle/>
        <a:p>
          <a:endParaRPr lang="en-US" sz="2000"/>
        </a:p>
      </dgm:t>
    </dgm:pt>
    <dgm:pt modelId="{9E9E63DC-AEC5-4AA3-B6BC-A92D29E59847}" type="sibTrans" cxnId="{EA34683B-A083-4A77-81D2-99624C73C943}">
      <dgm:prSet/>
      <dgm:spPr/>
      <dgm:t>
        <a:bodyPr/>
        <a:lstStyle/>
        <a:p>
          <a:endParaRPr lang="en-US" sz="2000"/>
        </a:p>
      </dgm:t>
    </dgm:pt>
    <dgm:pt modelId="{AC8A288C-C11E-4507-BA29-A5DA020771F6}">
      <dgm:prSet custT="1"/>
      <dgm:spPr/>
      <dgm:t>
        <a:bodyPr/>
        <a:lstStyle/>
        <a:p>
          <a:r>
            <a:rPr lang="en-GB" sz="3200" dirty="0"/>
            <a:t>Personal data is any information which relates to an identified or identifiable individual </a:t>
          </a:r>
          <a:endParaRPr lang="en-US" sz="3200" dirty="0"/>
        </a:p>
      </dgm:t>
    </dgm:pt>
    <dgm:pt modelId="{BEF24CD9-55A1-4FA6-9632-849F8E40C6D2}" type="parTrans" cxnId="{87361823-E7B6-4795-BD37-CB93F3D1F1E8}">
      <dgm:prSet/>
      <dgm:spPr/>
      <dgm:t>
        <a:bodyPr/>
        <a:lstStyle/>
        <a:p>
          <a:endParaRPr lang="en-US" sz="2000"/>
        </a:p>
      </dgm:t>
    </dgm:pt>
    <dgm:pt modelId="{CE04371B-F030-4511-88D0-9A4E91833E07}" type="sibTrans" cxnId="{87361823-E7B6-4795-BD37-CB93F3D1F1E8}">
      <dgm:prSet/>
      <dgm:spPr/>
      <dgm:t>
        <a:bodyPr/>
        <a:lstStyle/>
        <a:p>
          <a:endParaRPr lang="en-US" sz="2000"/>
        </a:p>
      </dgm:t>
    </dgm:pt>
    <dgm:pt modelId="{A052BAD6-0175-41F1-A3E1-A59C56F943D1}" type="pres">
      <dgm:prSet presAssocID="{DC5A1E64-775D-4F9B-B84A-570ED1049F07}" presName="vert0" presStyleCnt="0">
        <dgm:presLayoutVars>
          <dgm:dir/>
          <dgm:animOne val="branch"/>
          <dgm:animLvl val="lvl"/>
        </dgm:presLayoutVars>
      </dgm:prSet>
      <dgm:spPr/>
    </dgm:pt>
    <dgm:pt modelId="{8F5C732E-0C49-4CB3-AF36-E12093558F94}" type="pres">
      <dgm:prSet presAssocID="{00F43B9F-9E50-4156-ADD9-E0E7BDDF4F52}" presName="thickLine" presStyleLbl="alignNode1" presStyleIdx="0" presStyleCnt="3"/>
      <dgm:spPr/>
    </dgm:pt>
    <dgm:pt modelId="{AAFC3F17-BB2D-4D82-B4D7-3A6EB5A2D976}" type="pres">
      <dgm:prSet presAssocID="{00F43B9F-9E50-4156-ADD9-E0E7BDDF4F52}" presName="horz1" presStyleCnt="0"/>
      <dgm:spPr/>
    </dgm:pt>
    <dgm:pt modelId="{A53B3DCF-128E-4646-AEBF-A82A5C04718D}" type="pres">
      <dgm:prSet presAssocID="{00F43B9F-9E50-4156-ADD9-E0E7BDDF4F52}" presName="tx1" presStyleLbl="revTx" presStyleIdx="0" presStyleCnt="3"/>
      <dgm:spPr/>
    </dgm:pt>
    <dgm:pt modelId="{31A2AE86-2A00-427D-8C4B-357F5023572D}" type="pres">
      <dgm:prSet presAssocID="{00F43B9F-9E50-4156-ADD9-E0E7BDDF4F52}" presName="vert1" presStyleCnt="0"/>
      <dgm:spPr/>
    </dgm:pt>
    <dgm:pt modelId="{34B267C7-0595-436F-9248-5532C25CCD2B}" type="pres">
      <dgm:prSet presAssocID="{3CCFC4B6-95F3-4088-92F6-989B672FF092}" presName="thickLine" presStyleLbl="alignNode1" presStyleIdx="1" presStyleCnt="3"/>
      <dgm:spPr/>
    </dgm:pt>
    <dgm:pt modelId="{C8640713-0825-4FCC-A2C6-2DD88AE829E7}" type="pres">
      <dgm:prSet presAssocID="{3CCFC4B6-95F3-4088-92F6-989B672FF092}" presName="horz1" presStyleCnt="0"/>
      <dgm:spPr/>
    </dgm:pt>
    <dgm:pt modelId="{C1BA9123-D24D-4EE5-82CD-100C9B1B3FA6}" type="pres">
      <dgm:prSet presAssocID="{3CCFC4B6-95F3-4088-92F6-989B672FF092}" presName="tx1" presStyleLbl="revTx" presStyleIdx="1" presStyleCnt="3" custLinFactNeighborY="-5281"/>
      <dgm:spPr/>
    </dgm:pt>
    <dgm:pt modelId="{405AC483-EADB-4D2C-86E5-C8E65B73D9E2}" type="pres">
      <dgm:prSet presAssocID="{3CCFC4B6-95F3-4088-92F6-989B672FF092}" presName="vert1" presStyleCnt="0"/>
      <dgm:spPr/>
    </dgm:pt>
    <dgm:pt modelId="{D45DE5E3-FE0D-4388-9393-A5E34375CDBA}" type="pres">
      <dgm:prSet presAssocID="{AC8A288C-C11E-4507-BA29-A5DA020771F6}" presName="thickLine" presStyleLbl="alignNode1" presStyleIdx="2" presStyleCnt="3"/>
      <dgm:spPr/>
    </dgm:pt>
    <dgm:pt modelId="{E662A739-E3F8-4E43-A34F-0A849C534FAA}" type="pres">
      <dgm:prSet presAssocID="{AC8A288C-C11E-4507-BA29-A5DA020771F6}" presName="horz1" presStyleCnt="0"/>
      <dgm:spPr/>
    </dgm:pt>
    <dgm:pt modelId="{77FF2324-3A40-4223-941E-1CE9DD002DAE}" type="pres">
      <dgm:prSet presAssocID="{AC8A288C-C11E-4507-BA29-A5DA020771F6}" presName="tx1" presStyleLbl="revTx" presStyleIdx="2" presStyleCnt="3" custScaleY="87835"/>
      <dgm:spPr/>
    </dgm:pt>
    <dgm:pt modelId="{EFBCA192-4B91-419C-9D34-7D321EE43064}" type="pres">
      <dgm:prSet presAssocID="{AC8A288C-C11E-4507-BA29-A5DA020771F6}" presName="vert1" presStyleCnt="0"/>
      <dgm:spPr/>
    </dgm:pt>
  </dgm:ptLst>
  <dgm:cxnLst>
    <dgm:cxn modelId="{87361823-E7B6-4795-BD37-CB93F3D1F1E8}" srcId="{DC5A1E64-775D-4F9B-B84A-570ED1049F07}" destId="{AC8A288C-C11E-4507-BA29-A5DA020771F6}" srcOrd="2" destOrd="0" parTransId="{BEF24CD9-55A1-4FA6-9632-849F8E40C6D2}" sibTransId="{CE04371B-F030-4511-88D0-9A4E91833E07}"/>
    <dgm:cxn modelId="{EF212633-6CDA-4040-8D0C-81C180690C32}" type="presOf" srcId="{3CCFC4B6-95F3-4088-92F6-989B672FF092}" destId="{C1BA9123-D24D-4EE5-82CD-100C9B1B3FA6}" srcOrd="0" destOrd="0" presId="urn:microsoft.com/office/officeart/2008/layout/LinedList"/>
    <dgm:cxn modelId="{EA34683B-A083-4A77-81D2-99624C73C943}" srcId="{DC5A1E64-775D-4F9B-B84A-570ED1049F07}" destId="{3CCFC4B6-95F3-4088-92F6-989B672FF092}" srcOrd="1" destOrd="0" parTransId="{535EBC1F-B9DE-4ADC-83C0-CC04D9EB9879}" sibTransId="{9E9E63DC-AEC5-4AA3-B6BC-A92D29E59847}"/>
    <dgm:cxn modelId="{8B26AB3E-151C-44EF-88F7-0A4FC22F38D9}" type="presOf" srcId="{00F43B9F-9E50-4156-ADD9-E0E7BDDF4F52}" destId="{A53B3DCF-128E-4646-AEBF-A82A5C04718D}" srcOrd="0" destOrd="0" presId="urn:microsoft.com/office/officeart/2008/layout/LinedList"/>
    <dgm:cxn modelId="{541BF04E-980D-419B-849D-1A41E76C9C2E}" type="presOf" srcId="{DC5A1E64-775D-4F9B-B84A-570ED1049F07}" destId="{A052BAD6-0175-41F1-A3E1-A59C56F943D1}" srcOrd="0" destOrd="0" presId="urn:microsoft.com/office/officeart/2008/layout/LinedList"/>
    <dgm:cxn modelId="{8579A2AB-D0A8-4D0C-B06D-4EA33126B9ED}" srcId="{DC5A1E64-775D-4F9B-B84A-570ED1049F07}" destId="{00F43B9F-9E50-4156-ADD9-E0E7BDDF4F52}" srcOrd="0" destOrd="0" parTransId="{08A8C22A-51F4-4FB6-A325-A5160B7F089C}" sibTransId="{80811D62-4872-42B7-9B8B-D706BBA7E2AA}"/>
    <dgm:cxn modelId="{57B03AE6-F3C1-46E9-B983-00AC55EEF834}" type="presOf" srcId="{AC8A288C-C11E-4507-BA29-A5DA020771F6}" destId="{77FF2324-3A40-4223-941E-1CE9DD002DAE}" srcOrd="0" destOrd="0" presId="urn:microsoft.com/office/officeart/2008/layout/LinedList"/>
    <dgm:cxn modelId="{540EEB0A-F058-4D79-8047-37A4705F33E7}" type="presParOf" srcId="{A052BAD6-0175-41F1-A3E1-A59C56F943D1}" destId="{8F5C732E-0C49-4CB3-AF36-E12093558F94}" srcOrd="0" destOrd="0" presId="urn:microsoft.com/office/officeart/2008/layout/LinedList"/>
    <dgm:cxn modelId="{0332B11A-A1D6-45EB-9320-EE59327BEDF9}" type="presParOf" srcId="{A052BAD6-0175-41F1-A3E1-A59C56F943D1}" destId="{AAFC3F17-BB2D-4D82-B4D7-3A6EB5A2D976}" srcOrd="1" destOrd="0" presId="urn:microsoft.com/office/officeart/2008/layout/LinedList"/>
    <dgm:cxn modelId="{6F5F515D-25F1-4E66-8B33-888200A69E39}" type="presParOf" srcId="{AAFC3F17-BB2D-4D82-B4D7-3A6EB5A2D976}" destId="{A53B3DCF-128E-4646-AEBF-A82A5C04718D}" srcOrd="0" destOrd="0" presId="urn:microsoft.com/office/officeart/2008/layout/LinedList"/>
    <dgm:cxn modelId="{C756DFE2-E117-46B8-BEA6-AE230DF64906}" type="presParOf" srcId="{AAFC3F17-BB2D-4D82-B4D7-3A6EB5A2D976}" destId="{31A2AE86-2A00-427D-8C4B-357F5023572D}" srcOrd="1" destOrd="0" presId="urn:microsoft.com/office/officeart/2008/layout/LinedList"/>
    <dgm:cxn modelId="{9B828EFE-D368-43B6-9AE2-7213C79728D2}" type="presParOf" srcId="{A052BAD6-0175-41F1-A3E1-A59C56F943D1}" destId="{34B267C7-0595-436F-9248-5532C25CCD2B}" srcOrd="2" destOrd="0" presId="urn:microsoft.com/office/officeart/2008/layout/LinedList"/>
    <dgm:cxn modelId="{4E9B1431-EB73-4E9A-B745-A138EECC0B2C}" type="presParOf" srcId="{A052BAD6-0175-41F1-A3E1-A59C56F943D1}" destId="{C8640713-0825-4FCC-A2C6-2DD88AE829E7}" srcOrd="3" destOrd="0" presId="urn:microsoft.com/office/officeart/2008/layout/LinedList"/>
    <dgm:cxn modelId="{B71DD5BB-0DFA-4180-8F7C-28A3597C8957}" type="presParOf" srcId="{C8640713-0825-4FCC-A2C6-2DD88AE829E7}" destId="{C1BA9123-D24D-4EE5-82CD-100C9B1B3FA6}" srcOrd="0" destOrd="0" presId="urn:microsoft.com/office/officeart/2008/layout/LinedList"/>
    <dgm:cxn modelId="{EA66107B-099F-4683-9F1C-15489C5014D0}" type="presParOf" srcId="{C8640713-0825-4FCC-A2C6-2DD88AE829E7}" destId="{405AC483-EADB-4D2C-86E5-C8E65B73D9E2}" srcOrd="1" destOrd="0" presId="urn:microsoft.com/office/officeart/2008/layout/LinedList"/>
    <dgm:cxn modelId="{41BA632E-55D9-494F-9A54-DC4EFDCEE011}" type="presParOf" srcId="{A052BAD6-0175-41F1-A3E1-A59C56F943D1}" destId="{D45DE5E3-FE0D-4388-9393-A5E34375CDBA}" srcOrd="4" destOrd="0" presId="urn:microsoft.com/office/officeart/2008/layout/LinedList"/>
    <dgm:cxn modelId="{93743C22-8DB6-4B35-84B5-50DE5BDEA2AF}" type="presParOf" srcId="{A052BAD6-0175-41F1-A3E1-A59C56F943D1}" destId="{E662A739-E3F8-4E43-A34F-0A849C534FAA}" srcOrd="5" destOrd="0" presId="urn:microsoft.com/office/officeart/2008/layout/LinedList"/>
    <dgm:cxn modelId="{973F8084-0D9C-4213-BA6A-916AD37271D3}" type="presParOf" srcId="{E662A739-E3F8-4E43-A34F-0A849C534FAA}" destId="{77FF2324-3A40-4223-941E-1CE9DD002DAE}" srcOrd="0" destOrd="0" presId="urn:microsoft.com/office/officeart/2008/layout/LinedList"/>
    <dgm:cxn modelId="{09E512A1-EA09-4333-A4AC-7E341445DB7C}" type="presParOf" srcId="{E662A739-E3F8-4E43-A34F-0A849C534FAA}" destId="{EFBCA192-4B91-419C-9D34-7D321EE4306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18BAFC-79D7-4BE2-84E8-761E141EB14D}" type="doc">
      <dgm:prSet loTypeId="urn:microsoft.com/office/officeart/2005/8/layout/pyramid2" loCatId="list" qsTypeId="urn:microsoft.com/office/officeart/2005/8/quickstyle/3d2" qsCatId="3D" csTypeId="urn:microsoft.com/office/officeart/2005/8/colors/colorful4" csCatId="colorful" phldr="1"/>
      <dgm:spPr/>
      <dgm:t>
        <a:bodyPr/>
        <a:lstStyle/>
        <a:p>
          <a:endParaRPr lang="en-IE"/>
        </a:p>
      </dgm:t>
    </dgm:pt>
    <dgm:pt modelId="{DBEE1F3B-2ADB-4BA5-9C5D-F025FE67FE78}">
      <dgm:prSet phldrT="[Text]" custT="1"/>
      <dgm:spPr/>
      <dgm:t>
        <a:bodyPr/>
        <a:lstStyle/>
        <a:p>
          <a:pPr algn="l"/>
          <a:r>
            <a:rPr lang="en-US" sz="2400" dirty="0"/>
            <a:t>Consent</a:t>
          </a:r>
          <a:endParaRPr lang="en-IE" sz="2400" dirty="0"/>
        </a:p>
      </dgm:t>
    </dgm:pt>
    <dgm:pt modelId="{22766997-76D4-4B8F-AEDD-CC56AD92A9C0}" type="parTrans" cxnId="{E40E772A-38DB-4DEF-8BC9-B0D5B7B6B7F2}">
      <dgm:prSet/>
      <dgm:spPr/>
      <dgm:t>
        <a:bodyPr/>
        <a:lstStyle/>
        <a:p>
          <a:endParaRPr lang="en-IE"/>
        </a:p>
      </dgm:t>
    </dgm:pt>
    <dgm:pt modelId="{95AAE7D2-DE1F-4802-ABF3-CDCCE56C587F}" type="sibTrans" cxnId="{E40E772A-38DB-4DEF-8BC9-B0D5B7B6B7F2}">
      <dgm:prSet/>
      <dgm:spPr/>
      <dgm:t>
        <a:bodyPr/>
        <a:lstStyle/>
        <a:p>
          <a:endParaRPr lang="en-IE"/>
        </a:p>
      </dgm:t>
    </dgm:pt>
    <dgm:pt modelId="{C059AF09-BC9B-4B09-AE15-6F64E8B082B0}">
      <dgm:prSet phldrT="[Text]" custT="1"/>
      <dgm:spPr/>
      <dgm:t>
        <a:bodyPr/>
        <a:lstStyle/>
        <a:p>
          <a:pPr algn="l"/>
          <a:r>
            <a:rPr lang="en-US" sz="2400" dirty="0"/>
            <a:t>Legitimate Interest</a:t>
          </a:r>
          <a:endParaRPr lang="en-IE" sz="2400" dirty="0"/>
        </a:p>
      </dgm:t>
    </dgm:pt>
    <dgm:pt modelId="{FC5CC5E0-2733-4002-95C5-241C9B3E1345}" type="parTrans" cxnId="{6B746122-F0CE-4661-8918-D88F844F4289}">
      <dgm:prSet/>
      <dgm:spPr/>
      <dgm:t>
        <a:bodyPr/>
        <a:lstStyle/>
        <a:p>
          <a:endParaRPr lang="en-IE"/>
        </a:p>
      </dgm:t>
    </dgm:pt>
    <dgm:pt modelId="{3CE6CDA7-4458-41BB-AF4A-9896B235B94B}" type="sibTrans" cxnId="{6B746122-F0CE-4661-8918-D88F844F4289}">
      <dgm:prSet/>
      <dgm:spPr/>
      <dgm:t>
        <a:bodyPr/>
        <a:lstStyle/>
        <a:p>
          <a:endParaRPr lang="en-IE"/>
        </a:p>
      </dgm:t>
    </dgm:pt>
    <dgm:pt modelId="{BB1F317D-8190-4948-9855-6C1DAD164F2F}">
      <dgm:prSet phldrT="[Text]" custT="1"/>
      <dgm:spPr/>
      <dgm:t>
        <a:bodyPr/>
        <a:lstStyle/>
        <a:p>
          <a:pPr algn="l"/>
          <a:r>
            <a:rPr lang="en-US" sz="2400" dirty="0"/>
            <a:t>Contractual Necessity</a:t>
          </a:r>
          <a:endParaRPr lang="en-IE" sz="2400" dirty="0"/>
        </a:p>
      </dgm:t>
    </dgm:pt>
    <dgm:pt modelId="{D9F0EF28-BD76-4E9D-BF83-D766911B16A5}" type="parTrans" cxnId="{86852456-0905-4048-8EEA-79FCD8B86E53}">
      <dgm:prSet/>
      <dgm:spPr/>
      <dgm:t>
        <a:bodyPr/>
        <a:lstStyle/>
        <a:p>
          <a:endParaRPr lang="en-IE"/>
        </a:p>
      </dgm:t>
    </dgm:pt>
    <dgm:pt modelId="{794EEE67-E619-4975-B2C9-CB0431EC43D3}" type="sibTrans" cxnId="{86852456-0905-4048-8EEA-79FCD8B86E53}">
      <dgm:prSet/>
      <dgm:spPr/>
      <dgm:t>
        <a:bodyPr/>
        <a:lstStyle/>
        <a:p>
          <a:endParaRPr lang="en-IE"/>
        </a:p>
      </dgm:t>
    </dgm:pt>
    <dgm:pt modelId="{A27D1D7B-8148-4814-AC22-4600E073F797}">
      <dgm:prSet phldrT="[Text]" custT="1"/>
      <dgm:spPr/>
      <dgm:t>
        <a:bodyPr/>
        <a:lstStyle/>
        <a:p>
          <a:pPr algn="l"/>
          <a:r>
            <a:rPr lang="en-US" sz="2200" dirty="0"/>
            <a:t>Compliance with Legal Obligation</a:t>
          </a:r>
          <a:endParaRPr lang="en-IE" sz="2200" dirty="0"/>
        </a:p>
      </dgm:t>
    </dgm:pt>
    <dgm:pt modelId="{05E57DB2-BE44-409B-B995-AE25A804421E}" type="parTrans" cxnId="{E42A7E6B-0B35-4C77-B36C-84F45210CF42}">
      <dgm:prSet/>
      <dgm:spPr/>
      <dgm:t>
        <a:bodyPr/>
        <a:lstStyle/>
        <a:p>
          <a:endParaRPr lang="en-IE"/>
        </a:p>
      </dgm:t>
    </dgm:pt>
    <dgm:pt modelId="{19F5E69E-AF64-4CB0-9D0D-86FBF85C4FE4}" type="sibTrans" cxnId="{E42A7E6B-0B35-4C77-B36C-84F45210CF42}">
      <dgm:prSet/>
      <dgm:spPr/>
      <dgm:t>
        <a:bodyPr/>
        <a:lstStyle/>
        <a:p>
          <a:endParaRPr lang="en-IE"/>
        </a:p>
      </dgm:t>
    </dgm:pt>
    <dgm:pt modelId="{37D4C935-2EDA-4B30-BDC8-479EDAE9B8D7}">
      <dgm:prSet phldrT="[Text]" custT="1"/>
      <dgm:spPr/>
      <dgm:t>
        <a:bodyPr/>
        <a:lstStyle/>
        <a:p>
          <a:pPr algn="l"/>
          <a:r>
            <a:rPr lang="en-US" sz="2400" dirty="0"/>
            <a:t>Public Interest</a:t>
          </a:r>
          <a:endParaRPr lang="en-IE" sz="2400" dirty="0"/>
        </a:p>
      </dgm:t>
    </dgm:pt>
    <dgm:pt modelId="{B5254A8B-A03B-4516-AE27-47300061BD77}" type="parTrans" cxnId="{20512A8D-5992-4C4C-BF47-C76803AEFEC3}">
      <dgm:prSet/>
      <dgm:spPr/>
      <dgm:t>
        <a:bodyPr/>
        <a:lstStyle/>
        <a:p>
          <a:endParaRPr lang="en-IE"/>
        </a:p>
      </dgm:t>
    </dgm:pt>
    <dgm:pt modelId="{DC7AA33D-8BC5-415C-AA96-0F1E9D533AE9}" type="sibTrans" cxnId="{20512A8D-5992-4C4C-BF47-C76803AEFEC3}">
      <dgm:prSet/>
      <dgm:spPr/>
      <dgm:t>
        <a:bodyPr/>
        <a:lstStyle/>
        <a:p>
          <a:endParaRPr lang="en-IE"/>
        </a:p>
      </dgm:t>
    </dgm:pt>
    <dgm:pt modelId="{992D64FD-7342-4708-A365-F734901B07FC}">
      <dgm:prSet phldrT="[Text]" custT="1"/>
      <dgm:spPr/>
      <dgm:t>
        <a:bodyPr/>
        <a:lstStyle/>
        <a:p>
          <a:pPr algn="l"/>
          <a:r>
            <a:rPr lang="en-US" sz="2400" dirty="0"/>
            <a:t>Vital Interest</a:t>
          </a:r>
          <a:endParaRPr lang="en-IE" sz="2400" dirty="0"/>
        </a:p>
      </dgm:t>
    </dgm:pt>
    <dgm:pt modelId="{AB93CE91-6BB3-478E-8313-5038F73D10F3}" type="parTrans" cxnId="{4143849F-279B-494A-BF72-A62C57926D98}">
      <dgm:prSet/>
      <dgm:spPr/>
      <dgm:t>
        <a:bodyPr/>
        <a:lstStyle/>
        <a:p>
          <a:endParaRPr lang="en-IE"/>
        </a:p>
      </dgm:t>
    </dgm:pt>
    <dgm:pt modelId="{FEDA8671-2624-4E70-8FFA-DF60C5DF66C2}" type="sibTrans" cxnId="{4143849F-279B-494A-BF72-A62C57926D98}">
      <dgm:prSet/>
      <dgm:spPr/>
      <dgm:t>
        <a:bodyPr/>
        <a:lstStyle/>
        <a:p>
          <a:endParaRPr lang="en-IE"/>
        </a:p>
      </dgm:t>
    </dgm:pt>
    <dgm:pt modelId="{D32ABB1C-B7BC-4C64-A2C4-23BDFCBBFC5E}" type="pres">
      <dgm:prSet presAssocID="{A018BAFC-79D7-4BE2-84E8-761E141EB14D}" presName="compositeShape" presStyleCnt="0">
        <dgm:presLayoutVars>
          <dgm:dir/>
          <dgm:resizeHandles/>
        </dgm:presLayoutVars>
      </dgm:prSet>
      <dgm:spPr/>
    </dgm:pt>
    <dgm:pt modelId="{67684332-4641-45ED-9FCB-953DFF9FE7B8}" type="pres">
      <dgm:prSet presAssocID="{A018BAFC-79D7-4BE2-84E8-761E141EB14D}" presName="pyramid" presStyleLbl="node1" presStyleIdx="0" presStyleCnt="1"/>
      <dgm:spPr/>
    </dgm:pt>
    <dgm:pt modelId="{958B8659-FBCB-4641-91A8-320E5E95E1FE}" type="pres">
      <dgm:prSet presAssocID="{A018BAFC-79D7-4BE2-84E8-761E141EB14D}" presName="theList" presStyleCnt="0"/>
      <dgm:spPr/>
    </dgm:pt>
    <dgm:pt modelId="{94D912DC-9B60-4117-BD72-240614A4648D}" type="pres">
      <dgm:prSet presAssocID="{DBEE1F3B-2ADB-4BA5-9C5D-F025FE67FE78}" presName="aNode" presStyleLbl="fgAcc1" presStyleIdx="0" presStyleCnt="6">
        <dgm:presLayoutVars>
          <dgm:bulletEnabled val="1"/>
        </dgm:presLayoutVars>
      </dgm:prSet>
      <dgm:spPr/>
    </dgm:pt>
    <dgm:pt modelId="{55A95297-B4B2-47F6-B43C-73A329DDE351}" type="pres">
      <dgm:prSet presAssocID="{DBEE1F3B-2ADB-4BA5-9C5D-F025FE67FE78}" presName="aSpace" presStyleCnt="0"/>
      <dgm:spPr/>
    </dgm:pt>
    <dgm:pt modelId="{77F34530-8431-4761-904F-1F9C21BDD3F1}" type="pres">
      <dgm:prSet presAssocID="{C059AF09-BC9B-4B09-AE15-6F64E8B082B0}" presName="aNode" presStyleLbl="fgAcc1" presStyleIdx="1" presStyleCnt="6">
        <dgm:presLayoutVars>
          <dgm:bulletEnabled val="1"/>
        </dgm:presLayoutVars>
      </dgm:prSet>
      <dgm:spPr/>
    </dgm:pt>
    <dgm:pt modelId="{552F13B0-020D-4F04-B96B-E97458E91EE4}" type="pres">
      <dgm:prSet presAssocID="{C059AF09-BC9B-4B09-AE15-6F64E8B082B0}" presName="aSpace" presStyleCnt="0"/>
      <dgm:spPr/>
    </dgm:pt>
    <dgm:pt modelId="{429F23FA-E023-4BC5-BAF5-057AA45E727E}" type="pres">
      <dgm:prSet presAssocID="{BB1F317D-8190-4948-9855-6C1DAD164F2F}" presName="aNode" presStyleLbl="fgAcc1" presStyleIdx="2" presStyleCnt="6">
        <dgm:presLayoutVars>
          <dgm:bulletEnabled val="1"/>
        </dgm:presLayoutVars>
      </dgm:prSet>
      <dgm:spPr/>
    </dgm:pt>
    <dgm:pt modelId="{11C41451-994B-49BA-B829-2BBD25FB6C22}" type="pres">
      <dgm:prSet presAssocID="{BB1F317D-8190-4948-9855-6C1DAD164F2F}" presName="aSpace" presStyleCnt="0"/>
      <dgm:spPr/>
    </dgm:pt>
    <dgm:pt modelId="{E948181F-E3A2-48CB-B89A-ACBA3C9C8916}" type="pres">
      <dgm:prSet presAssocID="{A27D1D7B-8148-4814-AC22-4600E073F797}" presName="aNode" presStyleLbl="fgAcc1" presStyleIdx="3" presStyleCnt="6">
        <dgm:presLayoutVars>
          <dgm:bulletEnabled val="1"/>
        </dgm:presLayoutVars>
      </dgm:prSet>
      <dgm:spPr/>
    </dgm:pt>
    <dgm:pt modelId="{3EB3507D-5A11-4D80-9156-99E0A4625A88}" type="pres">
      <dgm:prSet presAssocID="{A27D1D7B-8148-4814-AC22-4600E073F797}" presName="aSpace" presStyleCnt="0"/>
      <dgm:spPr/>
    </dgm:pt>
    <dgm:pt modelId="{77F20E1D-5C77-4F94-AB33-7C70848980DD}" type="pres">
      <dgm:prSet presAssocID="{37D4C935-2EDA-4B30-BDC8-479EDAE9B8D7}" presName="aNode" presStyleLbl="fgAcc1" presStyleIdx="4" presStyleCnt="6">
        <dgm:presLayoutVars>
          <dgm:bulletEnabled val="1"/>
        </dgm:presLayoutVars>
      </dgm:prSet>
      <dgm:spPr/>
    </dgm:pt>
    <dgm:pt modelId="{0D06D614-5C12-4F09-B130-7CB479C561A9}" type="pres">
      <dgm:prSet presAssocID="{37D4C935-2EDA-4B30-BDC8-479EDAE9B8D7}" presName="aSpace" presStyleCnt="0"/>
      <dgm:spPr/>
    </dgm:pt>
    <dgm:pt modelId="{7C57339B-7CAE-461D-B4DA-B8AB4E60E97A}" type="pres">
      <dgm:prSet presAssocID="{992D64FD-7342-4708-A365-F734901B07FC}" presName="aNode" presStyleLbl="fgAcc1" presStyleIdx="5" presStyleCnt="6">
        <dgm:presLayoutVars>
          <dgm:bulletEnabled val="1"/>
        </dgm:presLayoutVars>
      </dgm:prSet>
      <dgm:spPr/>
    </dgm:pt>
    <dgm:pt modelId="{6AE4CC48-042B-4AFC-A2E7-3C8323A9580B}" type="pres">
      <dgm:prSet presAssocID="{992D64FD-7342-4708-A365-F734901B07FC}" presName="aSpace" presStyleCnt="0"/>
      <dgm:spPr/>
    </dgm:pt>
  </dgm:ptLst>
  <dgm:cxnLst>
    <dgm:cxn modelId="{6B746122-F0CE-4661-8918-D88F844F4289}" srcId="{A018BAFC-79D7-4BE2-84E8-761E141EB14D}" destId="{C059AF09-BC9B-4B09-AE15-6F64E8B082B0}" srcOrd="1" destOrd="0" parTransId="{FC5CC5E0-2733-4002-95C5-241C9B3E1345}" sibTransId="{3CE6CDA7-4458-41BB-AF4A-9896B235B94B}"/>
    <dgm:cxn modelId="{E40E772A-38DB-4DEF-8BC9-B0D5B7B6B7F2}" srcId="{A018BAFC-79D7-4BE2-84E8-761E141EB14D}" destId="{DBEE1F3B-2ADB-4BA5-9C5D-F025FE67FE78}" srcOrd="0" destOrd="0" parTransId="{22766997-76D4-4B8F-AEDD-CC56AD92A9C0}" sibTransId="{95AAE7D2-DE1F-4802-ABF3-CDCCE56C587F}"/>
    <dgm:cxn modelId="{E42A7E6B-0B35-4C77-B36C-84F45210CF42}" srcId="{A018BAFC-79D7-4BE2-84E8-761E141EB14D}" destId="{A27D1D7B-8148-4814-AC22-4600E073F797}" srcOrd="3" destOrd="0" parTransId="{05E57DB2-BE44-409B-B995-AE25A804421E}" sibTransId="{19F5E69E-AF64-4CB0-9D0D-86FBF85C4FE4}"/>
    <dgm:cxn modelId="{E067204D-25B9-4856-9E06-F2DD1AB48247}" type="presOf" srcId="{C059AF09-BC9B-4B09-AE15-6F64E8B082B0}" destId="{77F34530-8431-4761-904F-1F9C21BDD3F1}" srcOrd="0" destOrd="0" presId="urn:microsoft.com/office/officeart/2005/8/layout/pyramid2"/>
    <dgm:cxn modelId="{86852456-0905-4048-8EEA-79FCD8B86E53}" srcId="{A018BAFC-79D7-4BE2-84E8-761E141EB14D}" destId="{BB1F317D-8190-4948-9855-6C1DAD164F2F}" srcOrd="2" destOrd="0" parTransId="{D9F0EF28-BD76-4E9D-BF83-D766911B16A5}" sibTransId="{794EEE67-E619-4975-B2C9-CB0431EC43D3}"/>
    <dgm:cxn modelId="{8EF7A858-0EE0-49FE-B831-837255B8F767}" type="presOf" srcId="{BB1F317D-8190-4948-9855-6C1DAD164F2F}" destId="{429F23FA-E023-4BC5-BAF5-057AA45E727E}" srcOrd="0" destOrd="0" presId="urn:microsoft.com/office/officeart/2005/8/layout/pyramid2"/>
    <dgm:cxn modelId="{8C10E88B-29D8-4F5F-B467-94B6DD777CB7}" type="presOf" srcId="{A27D1D7B-8148-4814-AC22-4600E073F797}" destId="{E948181F-E3A2-48CB-B89A-ACBA3C9C8916}" srcOrd="0" destOrd="0" presId="urn:microsoft.com/office/officeart/2005/8/layout/pyramid2"/>
    <dgm:cxn modelId="{20512A8D-5992-4C4C-BF47-C76803AEFEC3}" srcId="{A018BAFC-79D7-4BE2-84E8-761E141EB14D}" destId="{37D4C935-2EDA-4B30-BDC8-479EDAE9B8D7}" srcOrd="4" destOrd="0" parTransId="{B5254A8B-A03B-4516-AE27-47300061BD77}" sibTransId="{DC7AA33D-8BC5-415C-AA96-0F1E9D533AE9}"/>
    <dgm:cxn modelId="{4143849F-279B-494A-BF72-A62C57926D98}" srcId="{A018BAFC-79D7-4BE2-84E8-761E141EB14D}" destId="{992D64FD-7342-4708-A365-F734901B07FC}" srcOrd="5" destOrd="0" parTransId="{AB93CE91-6BB3-478E-8313-5038F73D10F3}" sibTransId="{FEDA8671-2624-4E70-8FFA-DF60C5DF66C2}"/>
    <dgm:cxn modelId="{97F137BB-3152-4AD8-967A-325FEBF08170}" type="presOf" srcId="{992D64FD-7342-4708-A365-F734901B07FC}" destId="{7C57339B-7CAE-461D-B4DA-B8AB4E60E97A}" srcOrd="0" destOrd="0" presId="urn:microsoft.com/office/officeart/2005/8/layout/pyramid2"/>
    <dgm:cxn modelId="{56E958C8-A0A9-48AC-B964-B39A7657D9D3}" type="presOf" srcId="{37D4C935-2EDA-4B30-BDC8-479EDAE9B8D7}" destId="{77F20E1D-5C77-4F94-AB33-7C70848980DD}" srcOrd="0" destOrd="0" presId="urn:microsoft.com/office/officeart/2005/8/layout/pyramid2"/>
    <dgm:cxn modelId="{BC89B8D0-7D39-4829-9046-2C33924A6A3D}" type="presOf" srcId="{A018BAFC-79D7-4BE2-84E8-761E141EB14D}" destId="{D32ABB1C-B7BC-4C64-A2C4-23BDFCBBFC5E}" srcOrd="0" destOrd="0" presId="urn:microsoft.com/office/officeart/2005/8/layout/pyramid2"/>
    <dgm:cxn modelId="{64C692D4-0D2C-4EDB-9F40-935F039BCF20}" type="presOf" srcId="{DBEE1F3B-2ADB-4BA5-9C5D-F025FE67FE78}" destId="{94D912DC-9B60-4117-BD72-240614A4648D}" srcOrd="0" destOrd="0" presId="urn:microsoft.com/office/officeart/2005/8/layout/pyramid2"/>
    <dgm:cxn modelId="{CE4764A6-FFF1-4106-9AB9-7E02AB96F8AD}" type="presParOf" srcId="{D32ABB1C-B7BC-4C64-A2C4-23BDFCBBFC5E}" destId="{67684332-4641-45ED-9FCB-953DFF9FE7B8}" srcOrd="0" destOrd="0" presId="urn:microsoft.com/office/officeart/2005/8/layout/pyramid2"/>
    <dgm:cxn modelId="{1C8DD462-E064-419F-B9C5-3E303DA539EC}" type="presParOf" srcId="{D32ABB1C-B7BC-4C64-A2C4-23BDFCBBFC5E}" destId="{958B8659-FBCB-4641-91A8-320E5E95E1FE}" srcOrd="1" destOrd="0" presId="urn:microsoft.com/office/officeart/2005/8/layout/pyramid2"/>
    <dgm:cxn modelId="{3C3AA695-B02E-444C-8096-F5AE825AC33C}" type="presParOf" srcId="{958B8659-FBCB-4641-91A8-320E5E95E1FE}" destId="{94D912DC-9B60-4117-BD72-240614A4648D}" srcOrd="0" destOrd="0" presId="urn:microsoft.com/office/officeart/2005/8/layout/pyramid2"/>
    <dgm:cxn modelId="{B2926FD1-C8F1-4188-AA94-0CB6C8CDC7F2}" type="presParOf" srcId="{958B8659-FBCB-4641-91A8-320E5E95E1FE}" destId="{55A95297-B4B2-47F6-B43C-73A329DDE351}" srcOrd="1" destOrd="0" presId="urn:microsoft.com/office/officeart/2005/8/layout/pyramid2"/>
    <dgm:cxn modelId="{997FA49D-80CC-43C4-A1C3-FE2417FE349E}" type="presParOf" srcId="{958B8659-FBCB-4641-91A8-320E5E95E1FE}" destId="{77F34530-8431-4761-904F-1F9C21BDD3F1}" srcOrd="2" destOrd="0" presId="urn:microsoft.com/office/officeart/2005/8/layout/pyramid2"/>
    <dgm:cxn modelId="{A0BAEA64-6A98-4EA9-99E2-CEE32DB4579C}" type="presParOf" srcId="{958B8659-FBCB-4641-91A8-320E5E95E1FE}" destId="{552F13B0-020D-4F04-B96B-E97458E91EE4}" srcOrd="3" destOrd="0" presId="urn:microsoft.com/office/officeart/2005/8/layout/pyramid2"/>
    <dgm:cxn modelId="{0A43700B-1E9B-4558-8471-115446D2C5E6}" type="presParOf" srcId="{958B8659-FBCB-4641-91A8-320E5E95E1FE}" destId="{429F23FA-E023-4BC5-BAF5-057AA45E727E}" srcOrd="4" destOrd="0" presId="urn:microsoft.com/office/officeart/2005/8/layout/pyramid2"/>
    <dgm:cxn modelId="{081B080A-B154-4A7F-A4EF-D85D0F21CE70}" type="presParOf" srcId="{958B8659-FBCB-4641-91A8-320E5E95E1FE}" destId="{11C41451-994B-49BA-B829-2BBD25FB6C22}" srcOrd="5" destOrd="0" presId="urn:microsoft.com/office/officeart/2005/8/layout/pyramid2"/>
    <dgm:cxn modelId="{9BEB722E-65F3-414E-AFF0-C2C0EE02CE1A}" type="presParOf" srcId="{958B8659-FBCB-4641-91A8-320E5E95E1FE}" destId="{E948181F-E3A2-48CB-B89A-ACBA3C9C8916}" srcOrd="6" destOrd="0" presId="urn:microsoft.com/office/officeart/2005/8/layout/pyramid2"/>
    <dgm:cxn modelId="{36FB08E0-4C54-40B1-9B35-38E58AE22437}" type="presParOf" srcId="{958B8659-FBCB-4641-91A8-320E5E95E1FE}" destId="{3EB3507D-5A11-4D80-9156-99E0A4625A88}" srcOrd="7" destOrd="0" presId="urn:microsoft.com/office/officeart/2005/8/layout/pyramid2"/>
    <dgm:cxn modelId="{69EC1549-1C9C-4530-9707-F37B0ACE2C5C}" type="presParOf" srcId="{958B8659-FBCB-4641-91A8-320E5E95E1FE}" destId="{77F20E1D-5C77-4F94-AB33-7C70848980DD}" srcOrd="8" destOrd="0" presId="urn:microsoft.com/office/officeart/2005/8/layout/pyramid2"/>
    <dgm:cxn modelId="{A430C094-5158-4368-9926-D0DBEE9FBF71}" type="presParOf" srcId="{958B8659-FBCB-4641-91A8-320E5E95E1FE}" destId="{0D06D614-5C12-4F09-B130-7CB479C561A9}" srcOrd="9" destOrd="0" presId="urn:microsoft.com/office/officeart/2005/8/layout/pyramid2"/>
    <dgm:cxn modelId="{0ED8A6B9-CA35-4FAF-A219-ABB5E435F397}" type="presParOf" srcId="{958B8659-FBCB-4641-91A8-320E5E95E1FE}" destId="{7C57339B-7CAE-461D-B4DA-B8AB4E60E97A}" srcOrd="10" destOrd="0" presId="urn:microsoft.com/office/officeart/2005/8/layout/pyramid2"/>
    <dgm:cxn modelId="{7397A0BB-26A1-4B57-81E0-1453FCC8DE51}" type="presParOf" srcId="{958B8659-FBCB-4641-91A8-320E5E95E1FE}" destId="{6AE4CC48-042B-4AFC-A2E7-3C8323A9580B}"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ACF5BA-1FDA-44A3-92F2-206145DBE8BD}" type="doc">
      <dgm:prSet loTypeId="urn:microsoft.com/office/officeart/2011/layout/HexagonRadial" loCatId="officeonline" qsTypeId="urn:microsoft.com/office/officeart/2005/8/quickstyle/simple3" qsCatId="simple" csTypeId="urn:microsoft.com/office/officeart/2005/8/colors/accent1_2" csCatId="accent1" phldr="1"/>
      <dgm:spPr/>
      <dgm:t>
        <a:bodyPr/>
        <a:lstStyle/>
        <a:p>
          <a:endParaRPr lang="en-IE"/>
        </a:p>
      </dgm:t>
    </dgm:pt>
    <dgm:pt modelId="{444387D2-94AC-4D69-ACE9-D8A71CD35CEF}">
      <dgm:prSet phldrT="[Text]" custT="1"/>
      <dgm:spPr/>
      <dgm:t>
        <a:bodyPr/>
        <a:lstStyle/>
        <a:p>
          <a:r>
            <a:rPr lang="en-GB" sz="1600" b="1" dirty="0"/>
            <a:t>Contact details of controller</a:t>
          </a:r>
          <a:endParaRPr lang="en-IE" sz="1600" b="1" dirty="0"/>
        </a:p>
      </dgm:t>
    </dgm:pt>
    <dgm:pt modelId="{1D3E5E43-2F61-4FCA-95BD-69621034FFF1}" type="parTrans" cxnId="{27735785-7C12-4201-B294-5E194EDD9978}">
      <dgm:prSet/>
      <dgm:spPr/>
      <dgm:t>
        <a:bodyPr/>
        <a:lstStyle/>
        <a:p>
          <a:endParaRPr lang="en-IE"/>
        </a:p>
      </dgm:t>
    </dgm:pt>
    <dgm:pt modelId="{9DC48659-0109-436E-AA7D-F34DF3A06649}" type="sibTrans" cxnId="{27735785-7C12-4201-B294-5E194EDD9978}">
      <dgm:prSet/>
      <dgm:spPr/>
      <dgm:t>
        <a:bodyPr/>
        <a:lstStyle/>
        <a:p>
          <a:endParaRPr lang="en-IE"/>
        </a:p>
      </dgm:t>
    </dgm:pt>
    <dgm:pt modelId="{5699FB40-3471-479E-AF05-CA676F558522}">
      <dgm:prSet phldrT="[Text]" custT="1"/>
      <dgm:spPr/>
      <dgm:t>
        <a:bodyPr/>
        <a:lstStyle/>
        <a:p>
          <a:r>
            <a:rPr lang="en-GB" sz="1600" b="1" dirty="0"/>
            <a:t>Info. on purpose of processing</a:t>
          </a:r>
          <a:endParaRPr lang="en-IE" sz="1600" b="1" dirty="0"/>
        </a:p>
      </dgm:t>
    </dgm:pt>
    <dgm:pt modelId="{A575638D-52A6-4DC8-8F1F-C1DC13DCBC64}" type="parTrans" cxnId="{8D0068E0-EDC6-4F3F-BC15-9C8271FD2800}">
      <dgm:prSet/>
      <dgm:spPr/>
      <dgm:t>
        <a:bodyPr/>
        <a:lstStyle/>
        <a:p>
          <a:endParaRPr lang="en-IE"/>
        </a:p>
      </dgm:t>
    </dgm:pt>
    <dgm:pt modelId="{6BB693FB-2A9A-440E-91F7-850FE455C43B}" type="sibTrans" cxnId="{8D0068E0-EDC6-4F3F-BC15-9C8271FD2800}">
      <dgm:prSet/>
      <dgm:spPr/>
      <dgm:t>
        <a:bodyPr/>
        <a:lstStyle/>
        <a:p>
          <a:endParaRPr lang="en-IE"/>
        </a:p>
      </dgm:t>
    </dgm:pt>
    <dgm:pt modelId="{10E001F4-6423-4386-88DF-C5750037024A}">
      <dgm:prSet phldrT="[Text]" custT="1"/>
      <dgm:spPr/>
      <dgm:t>
        <a:bodyPr/>
        <a:lstStyle/>
        <a:p>
          <a:r>
            <a:rPr lang="en-GB" sz="1600" b="1" dirty="0"/>
            <a:t>Legal basis relied upon</a:t>
          </a:r>
          <a:endParaRPr lang="en-IE" sz="1600" b="1" dirty="0"/>
        </a:p>
      </dgm:t>
    </dgm:pt>
    <dgm:pt modelId="{7C112B4C-64B0-48AD-B66A-78E2F2FECC65}" type="parTrans" cxnId="{0C8BD0C4-AEF6-4F18-BFC7-E22EA084ED19}">
      <dgm:prSet/>
      <dgm:spPr/>
      <dgm:t>
        <a:bodyPr/>
        <a:lstStyle/>
        <a:p>
          <a:endParaRPr lang="en-IE"/>
        </a:p>
      </dgm:t>
    </dgm:pt>
    <dgm:pt modelId="{DD5DEBC7-9F11-486A-8E13-ABACF675A96E}" type="sibTrans" cxnId="{0C8BD0C4-AEF6-4F18-BFC7-E22EA084ED19}">
      <dgm:prSet/>
      <dgm:spPr/>
      <dgm:t>
        <a:bodyPr/>
        <a:lstStyle/>
        <a:p>
          <a:endParaRPr lang="en-IE"/>
        </a:p>
      </dgm:t>
    </dgm:pt>
    <dgm:pt modelId="{FBCAE18C-768E-48EE-9E44-64A8DF027AEA}">
      <dgm:prSet phldrT="[Text]" custT="1"/>
      <dgm:spPr/>
      <dgm:t>
        <a:bodyPr/>
        <a:lstStyle/>
        <a:p>
          <a:r>
            <a:rPr lang="en-GB" sz="1600" b="1" dirty="0"/>
            <a:t>Who data has been shared with</a:t>
          </a:r>
          <a:endParaRPr lang="en-IE" sz="1600" b="1" dirty="0"/>
        </a:p>
      </dgm:t>
    </dgm:pt>
    <dgm:pt modelId="{B1DD76C5-37D9-4570-B68F-5ECB5D321A5F}" type="parTrans" cxnId="{74D80903-F82D-4ED9-AF28-B570C149D8D0}">
      <dgm:prSet/>
      <dgm:spPr/>
      <dgm:t>
        <a:bodyPr/>
        <a:lstStyle/>
        <a:p>
          <a:endParaRPr lang="en-IE"/>
        </a:p>
      </dgm:t>
    </dgm:pt>
    <dgm:pt modelId="{B96846F3-04F2-4CF8-BD2B-86952902F0E7}" type="sibTrans" cxnId="{74D80903-F82D-4ED9-AF28-B570C149D8D0}">
      <dgm:prSet/>
      <dgm:spPr/>
      <dgm:t>
        <a:bodyPr/>
        <a:lstStyle/>
        <a:p>
          <a:endParaRPr lang="en-IE"/>
        </a:p>
      </dgm:t>
    </dgm:pt>
    <dgm:pt modelId="{A371F7A8-D746-4CD3-AAF4-AD40129070B6}">
      <dgm:prSet phldrT="[Text]" custT="1"/>
      <dgm:spPr/>
      <dgm:t>
        <a:bodyPr/>
        <a:lstStyle/>
        <a:p>
          <a:r>
            <a:rPr lang="en-GB" sz="1600" b="1" dirty="0"/>
            <a:t>Retention period</a:t>
          </a:r>
          <a:endParaRPr lang="en-IE" sz="1600" b="1" dirty="0"/>
        </a:p>
      </dgm:t>
    </dgm:pt>
    <dgm:pt modelId="{F2EA86ED-8C57-4974-A84F-A411FE9A72B6}" type="parTrans" cxnId="{6B3CB65C-9CA3-4F59-821C-3215AA337839}">
      <dgm:prSet/>
      <dgm:spPr/>
      <dgm:t>
        <a:bodyPr/>
        <a:lstStyle/>
        <a:p>
          <a:endParaRPr lang="en-IE"/>
        </a:p>
      </dgm:t>
    </dgm:pt>
    <dgm:pt modelId="{B137EB2D-93FA-46B6-9A47-5EC1FCB59871}" type="sibTrans" cxnId="{6B3CB65C-9CA3-4F59-821C-3215AA337839}">
      <dgm:prSet/>
      <dgm:spPr/>
      <dgm:t>
        <a:bodyPr/>
        <a:lstStyle/>
        <a:p>
          <a:endParaRPr lang="en-IE"/>
        </a:p>
      </dgm:t>
    </dgm:pt>
    <dgm:pt modelId="{57CE8A86-7EBD-4681-BCF5-2649D0854C1E}">
      <dgm:prSet phldrT="[Text]" custT="1"/>
      <dgm:spPr/>
      <dgm:t>
        <a:bodyPr/>
        <a:lstStyle/>
        <a:p>
          <a:r>
            <a:rPr lang="en-GB" sz="1600" b="1" dirty="0"/>
            <a:t>Existence of rights</a:t>
          </a:r>
          <a:endParaRPr lang="en-IE" sz="1600" b="1" dirty="0"/>
        </a:p>
      </dgm:t>
    </dgm:pt>
    <dgm:pt modelId="{D07B2A70-CEC8-44E3-9FFA-CF6D3B4DD598}" type="parTrans" cxnId="{CC188E28-D607-4D13-8846-2A315BD2F4D5}">
      <dgm:prSet/>
      <dgm:spPr/>
      <dgm:t>
        <a:bodyPr/>
        <a:lstStyle/>
        <a:p>
          <a:endParaRPr lang="en-IE"/>
        </a:p>
      </dgm:t>
    </dgm:pt>
    <dgm:pt modelId="{FA673FF5-FA14-445C-9488-84487A04B446}" type="sibTrans" cxnId="{CC188E28-D607-4D13-8846-2A315BD2F4D5}">
      <dgm:prSet/>
      <dgm:spPr/>
      <dgm:t>
        <a:bodyPr/>
        <a:lstStyle/>
        <a:p>
          <a:endParaRPr lang="en-IE"/>
        </a:p>
      </dgm:t>
    </dgm:pt>
    <dgm:pt modelId="{089D8176-DF7A-4F72-AB8D-F701A1C2986E}">
      <dgm:prSet phldrT="[Text]"/>
      <dgm:spPr/>
      <dgm:t>
        <a:bodyPr/>
        <a:lstStyle/>
        <a:p>
          <a:endParaRPr lang="en-IE" dirty="0"/>
        </a:p>
      </dgm:t>
    </dgm:pt>
    <dgm:pt modelId="{E2490FA6-72B1-468C-B20C-A278B6BE7D47}" type="parTrans" cxnId="{0673EA91-4BE8-4A08-B40C-6B4680BBEC67}">
      <dgm:prSet/>
      <dgm:spPr/>
      <dgm:t>
        <a:bodyPr/>
        <a:lstStyle/>
        <a:p>
          <a:endParaRPr lang="en-IE"/>
        </a:p>
      </dgm:t>
    </dgm:pt>
    <dgm:pt modelId="{2BC91DF8-DE91-4EE3-9C70-61E9A7432C62}" type="sibTrans" cxnId="{0673EA91-4BE8-4A08-B40C-6B4680BBEC67}">
      <dgm:prSet/>
      <dgm:spPr/>
      <dgm:t>
        <a:bodyPr/>
        <a:lstStyle/>
        <a:p>
          <a:endParaRPr lang="en-IE"/>
        </a:p>
      </dgm:t>
    </dgm:pt>
    <dgm:pt modelId="{C6791979-8A77-48DF-AA6A-ECE76206B4CC}">
      <dgm:prSet phldrT="[Text]" custT="1"/>
      <dgm:spPr/>
      <dgm:t>
        <a:bodyPr/>
        <a:lstStyle/>
        <a:p>
          <a:r>
            <a:rPr lang="en-GB" sz="1600" b="1" dirty="0"/>
            <a:t>Right to make a complaint</a:t>
          </a:r>
          <a:endParaRPr lang="en-IE" sz="1600" b="1" dirty="0"/>
        </a:p>
      </dgm:t>
    </dgm:pt>
    <dgm:pt modelId="{2A9455E0-DEA4-4BC0-9F68-02E5E91A82E4}" type="parTrans" cxnId="{980FC7B6-DC51-4503-B44E-0EBF73C71F37}">
      <dgm:prSet/>
      <dgm:spPr/>
      <dgm:t>
        <a:bodyPr/>
        <a:lstStyle/>
        <a:p>
          <a:endParaRPr lang="en-IE"/>
        </a:p>
      </dgm:t>
    </dgm:pt>
    <dgm:pt modelId="{F1268DC2-84A3-4166-9E3E-8C004487F73D}" type="sibTrans" cxnId="{980FC7B6-DC51-4503-B44E-0EBF73C71F37}">
      <dgm:prSet/>
      <dgm:spPr/>
      <dgm:t>
        <a:bodyPr/>
        <a:lstStyle/>
        <a:p>
          <a:endParaRPr lang="en-IE"/>
        </a:p>
      </dgm:t>
    </dgm:pt>
    <dgm:pt modelId="{E2D9A8AF-1CAA-47F8-9C28-787DBA2BD2C8}" type="pres">
      <dgm:prSet presAssocID="{7BACF5BA-1FDA-44A3-92F2-206145DBE8BD}" presName="Name0" presStyleCnt="0">
        <dgm:presLayoutVars>
          <dgm:chMax val="1"/>
          <dgm:chPref val="1"/>
          <dgm:dir/>
          <dgm:animOne val="branch"/>
          <dgm:animLvl val="lvl"/>
        </dgm:presLayoutVars>
      </dgm:prSet>
      <dgm:spPr/>
    </dgm:pt>
    <dgm:pt modelId="{35ADCBAC-7E4F-4087-A852-710AC3935DB5}" type="pres">
      <dgm:prSet presAssocID="{444387D2-94AC-4D69-ACE9-D8A71CD35CEF}" presName="Parent" presStyleLbl="node0" presStyleIdx="0" presStyleCnt="1">
        <dgm:presLayoutVars>
          <dgm:chMax val="6"/>
          <dgm:chPref val="6"/>
        </dgm:presLayoutVars>
      </dgm:prSet>
      <dgm:spPr/>
    </dgm:pt>
    <dgm:pt modelId="{58A515FE-9AE2-4E28-ADB7-00BDCDD25495}" type="pres">
      <dgm:prSet presAssocID="{5699FB40-3471-479E-AF05-CA676F558522}" presName="Accent1" presStyleCnt="0"/>
      <dgm:spPr/>
    </dgm:pt>
    <dgm:pt modelId="{45490C70-06BF-4C06-920F-62D7C74215CE}" type="pres">
      <dgm:prSet presAssocID="{5699FB40-3471-479E-AF05-CA676F558522}" presName="Accent" presStyleLbl="bgShp" presStyleIdx="0" presStyleCnt="6"/>
      <dgm:spPr/>
    </dgm:pt>
    <dgm:pt modelId="{D32A8C8C-EF8B-40A1-B465-DBF0612FB5B8}" type="pres">
      <dgm:prSet presAssocID="{5699FB40-3471-479E-AF05-CA676F558522}" presName="Child1" presStyleLbl="node1" presStyleIdx="0" presStyleCnt="6">
        <dgm:presLayoutVars>
          <dgm:chMax val="0"/>
          <dgm:chPref val="0"/>
          <dgm:bulletEnabled val="1"/>
        </dgm:presLayoutVars>
      </dgm:prSet>
      <dgm:spPr/>
    </dgm:pt>
    <dgm:pt modelId="{97400622-3864-40B3-93B6-D23A5FFB22C4}" type="pres">
      <dgm:prSet presAssocID="{10E001F4-6423-4386-88DF-C5750037024A}" presName="Accent2" presStyleCnt="0"/>
      <dgm:spPr/>
    </dgm:pt>
    <dgm:pt modelId="{923C4479-C6A3-4477-9DB0-37EA7EC855CD}" type="pres">
      <dgm:prSet presAssocID="{10E001F4-6423-4386-88DF-C5750037024A}" presName="Accent" presStyleLbl="bgShp" presStyleIdx="1" presStyleCnt="6"/>
      <dgm:spPr/>
    </dgm:pt>
    <dgm:pt modelId="{6B14BB04-E5AD-4455-8ACE-C55965A10A67}" type="pres">
      <dgm:prSet presAssocID="{10E001F4-6423-4386-88DF-C5750037024A}" presName="Child2" presStyleLbl="node1" presStyleIdx="1" presStyleCnt="6">
        <dgm:presLayoutVars>
          <dgm:chMax val="0"/>
          <dgm:chPref val="0"/>
          <dgm:bulletEnabled val="1"/>
        </dgm:presLayoutVars>
      </dgm:prSet>
      <dgm:spPr/>
    </dgm:pt>
    <dgm:pt modelId="{EDFE8C24-583B-4242-B721-05103DD5B3EF}" type="pres">
      <dgm:prSet presAssocID="{FBCAE18C-768E-48EE-9E44-64A8DF027AEA}" presName="Accent3" presStyleCnt="0"/>
      <dgm:spPr/>
    </dgm:pt>
    <dgm:pt modelId="{A63B1756-FEC8-4AED-9EFC-102473DEDEDF}" type="pres">
      <dgm:prSet presAssocID="{FBCAE18C-768E-48EE-9E44-64A8DF027AEA}" presName="Accent" presStyleLbl="bgShp" presStyleIdx="2" presStyleCnt="6"/>
      <dgm:spPr/>
    </dgm:pt>
    <dgm:pt modelId="{094BA9DE-62ED-4A54-AC31-FC17B0B15B01}" type="pres">
      <dgm:prSet presAssocID="{FBCAE18C-768E-48EE-9E44-64A8DF027AEA}" presName="Child3" presStyleLbl="node1" presStyleIdx="2" presStyleCnt="6">
        <dgm:presLayoutVars>
          <dgm:chMax val="0"/>
          <dgm:chPref val="0"/>
          <dgm:bulletEnabled val="1"/>
        </dgm:presLayoutVars>
      </dgm:prSet>
      <dgm:spPr/>
    </dgm:pt>
    <dgm:pt modelId="{D7BF56CF-FACE-439A-963B-6AEE33CC02C7}" type="pres">
      <dgm:prSet presAssocID="{A371F7A8-D746-4CD3-AAF4-AD40129070B6}" presName="Accent4" presStyleCnt="0"/>
      <dgm:spPr/>
    </dgm:pt>
    <dgm:pt modelId="{4B7F33B5-A8C8-40AF-A38B-DB83BA48AC5E}" type="pres">
      <dgm:prSet presAssocID="{A371F7A8-D746-4CD3-AAF4-AD40129070B6}" presName="Accent" presStyleLbl="bgShp" presStyleIdx="3" presStyleCnt="6"/>
      <dgm:spPr/>
    </dgm:pt>
    <dgm:pt modelId="{C9E96A93-54B6-495C-800A-0A5A5F7F4747}" type="pres">
      <dgm:prSet presAssocID="{A371F7A8-D746-4CD3-AAF4-AD40129070B6}" presName="Child4" presStyleLbl="node1" presStyleIdx="3" presStyleCnt="6">
        <dgm:presLayoutVars>
          <dgm:chMax val="0"/>
          <dgm:chPref val="0"/>
          <dgm:bulletEnabled val="1"/>
        </dgm:presLayoutVars>
      </dgm:prSet>
      <dgm:spPr/>
    </dgm:pt>
    <dgm:pt modelId="{626EFBB1-B551-4809-BD8E-FB90CD3555AA}" type="pres">
      <dgm:prSet presAssocID="{57CE8A86-7EBD-4681-BCF5-2649D0854C1E}" presName="Accent5" presStyleCnt="0"/>
      <dgm:spPr/>
    </dgm:pt>
    <dgm:pt modelId="{ADF11FCB-508C-40DC-8EF4-ACA19A65C2D1}" type="pres">
      <dgm:prSet presAssocID="{57CE8A86-7EBD-4681-BCF5-2649D0854C1E}" presName="Accent" presStyleLbl="bgShp" presStyleIdx="4" presStyleCnt="6"/>
      <dgm:spPr/>
    </dgm:pt>
    <dgm:pt modelId="{DE179082-FBBD-4504-928F-7B9F5F511FEA}" type="pres">
      <dgm:prSet presAssocID="{57CE8A86-7EBD-4681-BCF5-2649D0854C1E}" presName="Child5" presStyleLbl="node1" presStyleIdx="4" presStyleCnt="6">
        <dgm:presLayoutVars>
          <dgm:chMax val="0"/>
          <dgm:chPref val="0"/>
          <dgm:bulletEnabled val="1"/>
        </dgm:presLayoutVars>
      </dgm:prSet>
      <dgm:spPr/>
    </dgm:pt>
    <dgm:pt modelId="{F6D50CFD-AB85-4629-B588-E9AB70EA2A39}" type="pres">
      <dgm:prSet presAssocID="{C6791979-8A77-48DF-AA6A-ECE76206B4CC}" presName="Accent6" presStyleCnt="0"/>
      <dgm:spPr/>
    </dgm:pt>
    <dgm:pt modelId="{27A7C223-3409-4AD0-906F-C7F0B2C8ACAF}" type="pres">
      <dgm:prSet presAssocID="{C6791979-8A77-48DF-AA6A-ECE76206B4CC}" presName="Accent" presStyleLbl="bgShp" presStyleIdx="5" presStyleCnt="6"/>
      <dgm:spPr/>
    </dgm:pt>
    <dgm:pt modelId="{65BDFDA2-B48E-4183-8E4A-F284767EAD9C}" type="pres">
      <dgm:prSet presAssocID="{C6791979-8A77-48DF-AA6A-ECE76206B4CC}" presName="Child6" presStyleLbl="node1" presStyleIdx="5" presStyleCnt="6">
        <dgm:presLayoutVars>
          <dgm:chMax val="0"/>
          <dgm:chPref val="0"/>
          <dgm:bulletEnabled val="1"/>
        </dgm:presLayoutVars>
      </dgm:prSet>
      <dgm:spPr/>
    </dgm:pt>
  </dgm:ptLst>
  <dgm:cxnLst>
    <dgm:cxn modelId="{74D80903-F82D-4ED9-AF28-B570C149D8D0}" srcId="{444387D2-94AC-4D69-ACE9-D8A71CD35CEF}" destId="{FBCAE18C-768E-48EE-9E44-64A8DF027AEA}" srcOrd="2" destOrd="0" parTransId="{B1DD76C5-37D9-4570-B68F-5ECB5D321A5F}" sibTransId="{B96846F3-04F2-4CF8-BD2B-86952902F0E7}"/>
    <dgm:cxn modelId="{E0CC550D-2BF2-4649-AB30-7CBC88476ECB}" type="presOf" srcId="{C6791979-8A77-48DF-AA6A-ECE76206B4CC}" destId="{65BDFDA2-B48E-4183-8E4A-F284767EAD9C}" srcOrd="0" destOrd="0" presId="urn:microsoft.com/office/officeart/2011/layout/HexagonRadial"/>
    <dgm:cxn modelId="{CB4E8C1F-AE97-4F60-B820-4435855B67F8}" type="presOf" srcId="{5699FB40-3471-479E-AF05-CA676F558522}" destId="{D32A8C8C-EF8B-40A1-B465-DBF0612FB5B8}" srcOrd="0" destOrd="0" presId="urn:microsoft.com/office/officeart/2011/layout/HexagonRadial"/>
    <dgm:cxn modelId="{CC188E28-D607-4D13-8846-2A315BD2F4D5}" srcId="{444387D2-94AC-4D69-ACE9-D8A71CD35CEF}" destId="{57CE8A86-7EBD-4681-BCF5-2649D0854C1E}" srcOrd="4" destOrd="0" parTransId="{D07B2A70-CEC8-44E3-9FFA-CF6D3B4DD598}" sibTransId="{FA673FF5-FA14-445C-9488-84487A04B446}"/>
    <dgm:cxn modelId="{220F9029-1A41-4E3F-94E9-1A880D56749A}" type="presOf" srcId="{FBCAE18C-768E-48EE-9E44-64A8DF027AEA}" destId="{094BA9DE-62ED-4A54-AC31-FC17B0B15B01}" srcOrd="0" destOrd="0" presId="urn:microsoft.com/office/officeart/2011/layout/HexagonRadial"/>
    <dgm:cxn modelId="{6B3CB65C-9CA3-4F59-821C-3215AA337839}" srcId="{444387D2-94AC-4D69-ACE9-D8A71CD35CEF}" destId="{A371F7A8-D746-4CD3-AAF4-AD40129070B6}" srcOrd="3" destOrd="0" parTransId="{F2EA86ED-8C57-4974-A84F-A411FE9A72B6}" sibTransId="{B137EB2D-93FA-46B6-9A47-5EC1FCB59871}"/>
    <dgm:cxn modelId="{82B80F43-16B3-4EEE-B356-F5980A33A3A8}" type="presOf" srcId="{7BACF5BA-1FDA-44A3-92F2-206145DBE8BD}" destId="{E2D9A8AF-1CAA-47F8-9C28-787DBA2BD2C8}" srcOrd="0" destOrd="0" presId="urn:microsoft.com/office/officeart/2011/layout/HexagonRadial"/>
    <dgm:cxn modelId="{85CF334C-3C8A-4812-8068-594869E4B95C}" type="presOf" srcId="{57CE8A86-7EBD-4681-BCF5-2649D0854C1E}" destId="{DE179082-FBBD-4504-928F-7B9F5F511FEA}" srcOrd="0" destOrd="0" presId="urn:microsoft.com/office/officeart/2011/layout/HexagonRadial"/>
    <dgm:cxn modelId="{7CE1697D-8AD3-4586-B92F-A2AD7BAED098}" type="presOf" srcId="{A371F7A8-D746-4CD3-AAF4-AD40129070B6}" destId="{C9E96A93-54B6-495C-800A-0A5A5F7F4747}" srcOrd="0" destOrd="0" presId="urn:microsoft.com/office/officeart/2011/layout/HexagonRadial"/>
    <dgm:cxn modelId="{27735785-7C12-4201-B294-5E194EDD9978}" srcId="{7BACF5BA-1FDA-44A3-92F2-206145DBE8BD}" destId="{444387D2-94AC-4D69-ACE9-D8A71CD35CEF}" srcOrd="0" destOrd="0" parTransId="{1D3E5E43-2F61-4FCA-95BD-69621034FFF1}" sibTransId="{9DC48659-0109-436E-AA7D-F34DF3A06649}"/>
    <dgm:cxn modelId="{0673EA91-4BE8-4A08-B40C-6B4680BBEC67}" srcId="{7BACF5BA-1FDA-44A3-92F2-206145DBE8BD}" destId="{089D8176-DF7A-4F72-AB8D-F701A1C2986E}" srcOrd="1" destOrd="0" parTransId="{E2490FA6-72B1-468C-B20C-A278B6BE7D47}" sibTransId="{2BC91DF8-DE91-4EE3-9C70-61E9A7432C62}"/>
    <dgm:cxn modelId="{980FC7B6-DC51-4503-B44E-0EBF73C71F37}" srcId="{444387D2-94AC-4D69-ACE9-D8A71CD35CEF}" destId="{C6791979-8A77-48DF-AA6A-ECE76206B4CC}" srcOrd="5" destOrd="0" parTransId="{2A9455E0-DEA4-4BC0-9F68-02E5E91A82E4}" sibTransId="{F1268DC2-84A3-4166-9E3E-8C004487F73D}"/>
    <dgm:cxn modelId="{0C8BD0C4-AEF6-4F18-BFC7-E22EA084ED19}" srcId="{444387D2-94AC-4D69-ACE9-D8A71CD35CEF}" destId="{10E001F4-6423-4386-88DF-C5750037024A}" srcOrd="1" destOrd="0" parTransId="{7C112B4C-64B0-48AD-B66A-78E2F2FECC65}" sibTransId="{DD5DEBC7-9F11-486A-8E13-ABACF675A96E}"/>
    <dgm:cxn modelId="{77FADAC5-DFC9-4C94-92EA-5823170DD583}" type="presOf" srcId="{10E001F4-6423-4386-88DF-C5750037024A}" destId="{6B14BB04-E5AD-4455-8ACE-C55965A10A67}" srcOrd="0" destOrd="0" presId="urn:microsoft.com/office/officeart/2011/layout/HexagonRadial"/>
    <dgm:cxn modelId="{8D0068E0-EDC6-4F3F-BC15-9C8271FD2800}" srcId="{444387D2-94AC-4D69-ACE9-D8A71CD35CEF}" destId="{5699FB40-3471-479E-AF05-CA676F558522}" srcOrd="0" destOrd="0" parTransId="{A575638D-52A6-4DC8-8F1F-C1DC13DCBC64}" sibTransId="{6BB693FB-2A9A-440E-91F7-850FE455C43B}"/>
    <dgm:cxn modelId="{A3AE0BFD-DAED-48D1-B7C2-2D1CA9ED0FDF}" type="presOf" srcId="{444387D2-94AC-4D69-ACE9-D8A71CD35CEF}" destId="{35ADCBAC-7E4F-4087-A852-710AC3935DB5}" srcOrd="0" destOrd="0" presId="urn:microsoft.com/office/officeart/2011/layout/HexagonRadial"/>
    <dgm:cxn modelId="{7AFDB10A-431A-438B-94C0-E95CBF6671E3}" type="presParOf" srcId="{E2D9A8AF-1CAA-47F8-9C28-787DBA2BD2C8}" destId="{35ADCBAC-7E4F-4087-A852-710AC3935DB5}" srcOrd="0" destOrd="0" presId="urn:microsoft.com/office/officeart/2011/layout/HexagonRadial"/>
    <dgm:cxn modelId="{E9759892-75BD-411A-9BC3-0A87ECA3A08E}" type="presParOf" srcId="{E2D9A8AF-1CAA-47F8-9C28-787DBA2BD2C8}" destId="{58A515FE-9AE2-4E28-ADB7-00BDCDD25495}" srcOrd="1" destOrd="0" presId="urn:microsoft.com/office/officeart/2011/layout/HexagonRadial"/>
    <dgm:cxn modelId="{17806BE4-F087-44B1-9363-BAF49CD9C2A2}" type="presParOf" srcId="{58A515FE-9AE2-4E28-ADB7-00BDCDD25495}" destId="{45490C70-06BF-4C06-920F-62D7C74215CE}" srcOrd="0" destOrd="0" presId="urn:microsoft.com/office/officeart/2011/layout/HexagonRadial"/>
    <dgm:cxn modelId="{B43FE48D-2AB4-44CC-A769-58616ED7FB22}" type="presParOf" srcId="{E2D9A8AF-1CAA-47F8-9C28-787DBA2BD2C8}" destId="{D32A8C8C-EF8B-40A1-B465-DBF0612FB5B8}" srcOrd="2" destOrd="0" presId="urn:microsoft.com/office/officeart/2011/layout/HexagonRadial"/>
    <dgm:cxn modelId="{1D241D94-00D1-4F80-808B-3F3DEF9B8555}" type="presParOf" srcId="{E2D9A8AF-1CAA-47F8-9C28-787DBA2BD2C8}" destId="{97400622-3864-40B3-93B6-D23A5FFB22C4}" srcOrd="3" destOrd="0" presId="urn:microsoft.com/office/officeart/2011/layout/HexagonRadial"/>
    <dgm:cxn modelId="{A8632E9F-DF0F-409C-BA9A-853E2ABA6246}" type="presParOf" srcId="{97400622-3864-40B3-93B6-D23A5FFB22C4}" destId="{923C4479-C6A3-4477-9DB0-37EA7EC855CD}" srcOrd="0" destOrd="0" presId="urn:microsoft.com/office/officeart/2011/layout/HexagonRadial"/>
    <dgm:cxn modelId="{2929B619-EF58-45E8-8EE7-954E32133C7F}" type="presParOf" srcId="{E2D9A8AF-1CAA-47F8-9C28-787DBA2BD2C8}" destId="{6B14BB04-E5AD-4455-8ACE-C55965A10A67}" srcOrd="4" destOrd="0" presId="urn:microsoft.com/office/officeart/2011/layout/HexagonRadial"/>
    <dgm:cxn modelId="{981B0299-CBE4-4B89-BAA6-B564F324C723}" type="presParOf" srcId="{E2D9A8AF-1CAA-47F8-9C28-787DBA2BD2C8}" destId="{EDFE8C24-583B-4242-B721-05103DD5B3EF}" srcOrd="5" destOrd="0" presId="urn:microsoft.com/office/officeart/2011/layout/HexagonRadial"/>
    <dgm:cxn modelId="{C324E919-DE14-42FD-AC32-27A82F17E488}" type="presParOf" srcId="{EDFE8C24-583B-4242-B721-05103DD5B3EF}" destId="{A63B1756-FEC8-4AED-9EFC-102473DEDEDF}" srcOrd="0" destOrd="0" presId="urn:microsoft.com/office/officeart/2011/layout/HexagonRadial"/>
    <dgm:cxn modelId="{9626399C-E733-4AB3-B9A2-1B7BED7BE879}" type="presParOf" srcId="{E2D9A8AF-1CAA-47F8-9C28-787DBA2BD2C8}" destId="{094BA9DE-62ED-4A54-AC31-FC17B0B15B01}" srcOrd="6" destOrd="0" presId="urn:microsoft.com/office/officeart/2011/layout/HexagonRadial"/>
    <dgm:cxn modelId="{F277F75E-C110-4029-948E-F3B1335F9AE6}" type="presParOf" srcId="{E2D9A8AF-1CAA-47F8-9C28-787DBA2BD2C8}" destId="{D7BF56CF-FACE-439A-963B-6AEE33CC02C7}" srcOrd="7" destOrd="0" presId="urn:microsoft.com/office/officeart/2011/layout/HexagonRadial"/>
    <dgm:cxn modelId="{1696916D-6128-4BEB-B203-65D6CDC4E000}" type="presParOf" srcId="{D7BF56CF-FACE-439A-963B-6AEE33CC02C7}" destId="{4B7F33B5-A8C8-40AF-A38B-DB83BA48AC5E}" srcOrd="0" destOrd="0" presId="urn:microsoft.com/office/officeart/2011/layout/HexagonRadial"/>
    <dgm:cxn modelId="{150819F7-8E2B-4E01-80AC-614AC4EC3673}" type="presParOf" srcId="{E2D9A8AF-1CAA-47F8-9C28-787DBA2BD2C8}" destId="{C9E96A93-54B6-495C-800A-0A5A5F7F4747}" srcOrd="8" destOrd="0" presId="urn:microsoft.com/office/officeart/2011/layout/HexagonRadial"/>
    <dgm:cxn modelId="{CB2319FA-04F5-4A6D-B4B0-BF994A1847E3}" type="presParOf" srcId="{E2D9A8AF-1CAA-47F8-9C28-787DBA2BD2C8}" destId="{626EFBB1-B551-4809-BD8E-FB90CD3555AA}" srcOrd="9" destOrd="0" presId="urn:microsoft.com/office/officeart/2011/layout/HexagonRadial"/>
    <dgm:cxn modelId="{57DAA86D-FE5B-477B-A619-5058770E48FB}" type="presParOf" srcId="{626EFBB1-B551-4809-BD8E-FB90CD3555AA}" destId="{ADF11FCB-508C-40DC-8EF4-ACA19A65C2D1}" srcOrd="0" destOrd="0" presId="urn:microsoft.com/office/officeart/2011/layout/HexagonRadial"/>
    <dgm:cxn modelId="{02C0DAD2-DE35-4FF1-BF27-ECE0C89601E9}" type="presParOf" srcId="{E2D9A8AF-1CAA-47F8-9C28-787DBA2BD2C8}" destId="{DE179082-FBBD-4504-928F-7B9F5F511FEA}" srcOrd="10" destOrd="0" presId="urn:microsoft.com/office/officeart/2011/layout/HexagonRadial"/>
    <dgm:cxn modelId="{3ADD7554-DDE5-4BAE-B6FE-33745AD52133}" type="presParOf" srcId="{E2D9A8AF-1CAA-47F8-9C28-787DBA2BD2C8}" destId="{F6D50CFD-AB85-4629-B588-E9AB70EA2A39}" srcOrd="11" destOrd="0" presId="urn:microsoft.com/office/officeart/2011/layout/HexagonRadial"/>
    <dgm:cxn modelId="{F8E1B6E9-7DBE-42B8-8DE8-4828FF655934}" type="presParOf" srcId="{F6D50CFD-AB85-4629-B588-E9AB70EA2A39}" destId="{27A7C223-3409-4AD0-906F-C7F0B2C8ACAF}" srcOrd="0" destOrd="0" presId="urn:microsoft.com/office/officeart/2011/layout/HexagonRadial"/>
    <dgm:cxn modelId="{C6CD60AD-EFED-40DD-AEC4-C5553BB91E0C}" type="presParOf" srcId="{E2D9A8AF-1CAA-47F8-9C28-787DBA2BD2C8}" destId="{65BDFDA2-B48E-4183-8E4A-F284767EAD9C}"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60C53F-01B3-4944-B948-43F3662249AB}" type="doc">
      <dgm:prSet loTypeId="urn:microsoft.com/office/officeart/2005/8/layout/radial2" loCatId="relationship" qsTypeId="urn:microsoft.com/office/officeart/2005/8/quickstyle/simple2" qsCatId="simple" csTypeId="urn:microsoft.com/office/officeart/2005/8/colors/accent1_2" csCatId="accent1" phldr="1"/>
      <dgm:spPr/>
      <dgm:t>
        <a:bodyPr/>
        <a:lstStyle/>
        <a:p>
          <a:endParaRPr lang="en-IE"/>
        </a:p>
      </dgm:t>
    </dgm:pt>
    <dgm:pt modelId="{7E7B7D5B-49A9-414B-B1B1-55306B645412}">
      <dgm:prSet phldrT="[Text]"/>
      <dgm:spPr/>
      <dgm:t>
        <a:bodyPr/>
        <a:lstStyle/>
        <a:p>
          <a:r>
            <a:rPr lang="en-GB" dirty="0"/>
            <a:t>Individual entitled to know</a:t>
          </a:r>
          <a:endParaRPr lang="en-IE" dirty="0"/>
        </a:p>
      </dgm:t>
    </dgm:pt>
    <dgm:pt modelId="{FA03EC6E-5382-4368-9489-793EDDF2D06B}" type="parTrans" cxnId="{3CF281E5-E4D3-450B-9C80-F2CA69B830D0}">
      <dgm:prSet/>
      <dgm:spPr/>
      <dgm:t>
        <a:bodyPr/>
        <a:lstStyle/>
        <a:p>
          <a:endParaRPr lang="en-IE"/>
        </a:p>
      </dgm:t>
    </dgm:pt>
    <dgm:pt modelId="{462D48E8-75CB-4C94-A00F-A9C62A635045}" type="sibTrans" cxnId="{3CF281E5-E4D3-450B-9C80-F2CA69B830D0}">
      <dgm:prSet/>
      <dgm:spPr/>
      <dgm:t>
        <a:bodyPr/>
        <a:lstStyle/>
        <a:p>
          <a:endParaRPr lang="en-IE"/>
        </a:p>
      </dgm:t>
    </dgm:pt>
    <dgm:pt modelId="{E1C45529-44F7-43A1-8BDE-38428A2A7762}">
      <dgm:prSet phldrT="[Text]" custT="1"/>
      <dgm:spPr/>
      <dgm:t>
        <a:bodyPr/>
        <a:lstStyle/>
        <a:p>
          <a:r>
            <a:rPr lang="en-GB" sz="1800" dirty="0"/>
            <a:t>If data is being processed</a:t>
          </a:r>
          <a:endParaRPr lang="en-IE" sz="1800" dirty="0"/>
        </a:p>
      </dgm:t>
    </dgm:pt>
    <dgm:pt modelId="{EDC66B23-0390-4D7B-B252-B25E73CCB6FE}" type="parTrans" cxnId="{811AB17D-677B-43AA-8975-8FEB54DB1D80}">
      <dgm:prSet/>
      <dgm:spPr/>
      <dgm:t>
        <a:bodyPr/>
        <a:lstStyle/>
        <a:p>
          <a:endParaRPr lang="en-IE"/>
        </a:p>
      </dgm:t>
    </dgm:pt>
    <dgm:pt modelId="{3AFA08F2-3814-4BB1-B65D-D4FB64C39D2B}" type="sibTrans" cxnId="{811AB17D-677B-43AA-8975-8FEB54DB1D80}">
      <dgm:prSet/>
      <dgm:spPr/>
      <dgm:t>
        <a:bodyPr/>
        <a:lstStyle/>
        <a:p>
          <a:endParaRPr lang="en-IE"/>
        </a:p>
      </dgm:t>
    </dgm:pt>
    <dgm:pt modelId="{89230FD5-AA7F-4137-9857-3F59FBBC86E4}">
      <dgm:prSet phldrT="[Text]" custT="1"/>
      <dgm:spPr/>
      <dgm:t>
        <a:bodyPr/>
        <a:lstStyle/>
        <a:p>
          <a:r>
            <a:rPr lang="en-GB" sz="1800" dirty="0"/>
            <a:t>Type of information held</a:t>
          </a:r>
          <a:endParaRPr lang="en-IE" sz="1800" dirty="0"/>
        </a:p>
      </dgm:t>
    </dgm:pt>
    <dgm:pt modelId="{D7C48CBF-0580-42F1-ACEE-BE7D15FDAB34}" type="parTrans" cxnId="{258F3F58-8F35-47CA-AF6C-18100D69F896}">
      <dgm:prSet/>
      <dgm:spPr/>
      <dgm:t>
        <a:bodyPr/>
        <a:lstStyle/>
        <a:p>
          <a:endParaRPr lang="en-IE"/>
        </a:p>
      </dgm:t>
    </dgm:pt>
    <dgm:pt modelId="{6ADBD160-41C8-478B-8AAA-DC651EAA40EF}" type="sibTrans" cxnId="{258F3F58-8F35-47CA-AF6C-18100D69F896}">
      <dgm:prSet/>
      <dgm:spPr/>
      <dgm:t>
        <a:bodyPr/>
        <a:lstStyle/>
        <a:p>
          <a:endParaRPr lang="en-IE"/>
        </a:p>
      </dgm:t>
    </dgm:pt>
    <dgm:pt modelId="{A4BB3DE2-B956-4009-BB6D-F51F3A227D6D}">
      <dgm:prSet phldrT="[Text]"/>
      <dgm:spPr/>
      <dgm:t>
        <a:bodyPr/>
        <a:lstStyle/>
        <a:p>
          <a:r>
            <a:rPr lang="en-GB" dirty="0"/>
            <a:t>The data controller must</a:t>
          </a:r>
          <a:endParaRPr lang="en-IE" dirty="0"/>
        </a:p>
      </dgm:t>
    </dgm:pt>
    <dgm:pt modelId="{4265FC83-D83A-42B0-907A-3BCF799BE597}" type="parTrans" cxnId="{CBFB1F6D-6D0F-41CF-B4FA-B383950D0454}">
      <dgm:prSet/>
      <dgm:spPr/>
      <dgm:t>
        <a:bodyPr/>
        <a:lstStyle/>
        <a:p>
          <a:endParaRPr lang="en-IE"/>
        </a:p>
      </dgm:t>
    </dgm:pt>
    <dgm:pt modelId="{25541008-4207-4AF6-A411-19DB24DAA5C7}" type="sibTrans" cxnId="{CBFB1F6D-6D0F-41CF-B4FA-B383950D0454}">
      <dgm:prSet/>
      <dgm:spPr/>
      <dgm:t>
        <a:bodyPr/>
        <a:lstStyle/>
        <a:p>
          <a:endParaRPr lang="en-IE"/>
        </a:p>
      </dgm:t>
    </dgm:pt>
    <dgm:pt modelId="{F7606FB7-41DF-4BC9-93B2-79D895FC76A3}">
      <dgm:prSet phldrT="[Text]" custT="1"/>
      <dgm:spPr/>
      <dgm:t>
        <a:bodyPr/>
        <a:lstStyle/>
        <a:p>
          <a:r>
            <a:rPr lang="en-GB" sz="1800" dirty="0"/>
            <a:t>Respond without delay and within one month</a:t>
          </a:r>
          <a:endParaRPr lang="en-IE" sz="1800" dirty="0"/>
        </a:p>
      </dgm:t>
    </dgm:pt>
    <dgm:pt modelId="{B40EFEB0-C7D3-40F0-BF14-92DBBFAD0F93}" type="parTrans" cxnId="{B1AA68EF-C3AE-4981-B7CA-65E2F1DE3917}">
      <dgm:prSet/>
      <dgm:spPr/>
      <dgm:t>
        <a:bodyPr/>
        <a:lstStyle/>
        <a:p>
          <a:endParaRPr lang="en-IE"/>
        </a:p>
      </dgm:t>
    </dgm:pt>
    <dgm:pt modelId="{01237C20-789E-4CC4-8F2B-4874CCC9DE12}" type="sibTrans" cxnId="{B1AA68EF-C3AE-4981-B7CA-65E2F1DE3917}">
      <dgm:prSet/>
      <dgm:spPr/>
      <dgm:t>
        <a:bodyPr/>
        <a:lstStyle/>
        <a:p>
          <a:endParaRPr lang="en-IE"/>
        </a:p>
      </dgm:t>
    </dgm:pt>
    <dgm:pt modelId="{A26AF850-6FDB-46BC-8A21-E092E906B3CC}">
      <dgm:prSet phldrT="[Text]" custT="1"/>
      <dgm:spPr/>
      <dgm:t>
        <a:bodyPr/>
        <a:lstStyle/>
        <a:p>
          <a:r>
            <a:rPr lang="en-GB" sz="1800" dirty="0"/>
            <a:t>Who it has been shared with</a:t>
          </a:r>
          <a:endParaRPr lang="en-IE" sz="1800" dirty="0"/>
        </a:p>
      </dgm:t>
    </dgm:pt>
    <dgm:pt modelId="{615B0323-987D-45D3-BD76-97D8A3DA5098}" type="parTrans" cxnId="{1E7C568F-18FD-45B5-BDE3-1A826DDD1725}">
      <dgm:prSet/>
      <dgm:spPr/>
      <dgm:t>
        <a:bodyPr/>
        <a:lstStyle/>
        <a:p>
          <a:endParaRPr lang="en-IE"/>
        </a:p>
      </dgm:t>
    </dgm:pt>
    <dgm:pt modelId="{02A70356-93D8-4B1F-816C-8844864BE2A9}" type="sibTrans" cxnId="{1E7C568F-18FD-45B5-BDE3-1A826DDD1725}">
      <dgm:prSet/>
      <dgm:spPr/>
      <dgm:t>
        <a:bodyPr/>
        <a:lstStyle/>
        <a:p>
          <a:endParaRPr lang="en-IE"/>
        </a:p>
      </dgm:t>
    </dgm:pt>
    <dgm:pt modelId="{B8022B1D-C80E-427B-89FC-1A22DDA31B7F}">
      <dgm:prSet phldrT="[Text]" custT="1"/>
      <dgm:spPr/>
      <dgm:t>
        <a:bodyPr/>
        <a:lstStyle/>
        <a:p>
          <a:r>
            <a:rPr lang="en-GB" sz="1800" dirty="0"/>
            <a:t>Retention period</a:t>
          </a:r>
          <a:endParaRPr lang="en-IE" sz="1800" dirty="0"/>
        </a:p>
      </dgm:t>
    </dgm:pt>
    <dgm:pt modelId="{CFCC1A35-4752-419B-AC53-041BEC8765EF}" type="parTrans" cxnId="{14838D6D-7D91-437E-92B0-B3C3CC321F91}">
      <dgm:prSet/>
      <dgm:spPr/>
      <dgm:t>
        <a:bodyPr/>
        <a:lstStyle/>
        <a:p>
          <a:endParaRPr lang="en-IE"/>
        </a:p>
      </dgm:t>
    </dgm:pt>
    <dgm:pt modelId="{7DC6910D-2532-4CFA-B066-1CD753E82905}" type="sibTrans" cxnId="{14838D6D-7D91-437E-92B0-B3C3CC321F91}">
      <dgm:prSet/>
      <dgm:spPr/>
      <dgm:t>
        <a:bodyPr/>
        <a:lstStyle/>
        <a:p>
          <a:endParaRPr lang="en-IE"/>
        </a:p>
      </dgm:t>
    </dgm:pt>
    <dgm:pt modelId="{62931E2E-337E-4BFA-880C-A81DB74D542F}">
      <dgm:prSet phldrT="[Text]" custT="1"/>
      <dgm:spPr/>
      <dgm:t>
        <a:bodyPr/>
        <a:lstStyle/>
        <a:p>
          <a:r>
            <a:rPr lang="en-GB" sz="1800" dirty="0"/>
            <a:t>Existence of rights </a:t>
          </a:r>
          <a:endParaRPr lang="en-IE" sz="1800" dirty="0"/>
        </a:p>
      </dgm:t>
    </dgm:pt>
    <dgm:pt modelId="{130C9757-4DC4-4CD3-8186-653D420BEE9B}" type="parTrans" cxnId="{706B0263-00C7-4047-BD71-C7620976BD4D}">
      <dgm:prSet/>
      <dgm:spPr/>
      <dgm:t>
        <a:bodyPr/>
        <a:lstStyle/>
        <a:p>
          <a:endParaRPr lang="en-IE"/>
        </a:p>
      </dgm:t>
    </dgm:pt>
    <dgm:pt modelId="{84D87EAF-8DAE-42EF-A3BE-89EC28906540}" type="sibTrans" cxnId="{706B0263-00C7-4047-BD71-C7620976BD4D}">
      <dgm:prSet/>
      <dgm:spPr/>
      <dgm:t>
        <a:bodyPr/>
        <a:lstStyle/>
        <a:p>
          <a:endParaRPr lang="en-IE"/>
        </a:p>
      </dgm:t>
    </dgm:pt>
    <dgm:pt modelId="{6E13F393-2EF8-4ED4-9C71-75CE0FF2657E}">
      <dgm:prSet phldrT="[Text]" custT="1"/>
      <dgm:spPr/>
      <dgm:t>
        <a:bodyPr/>
        <a:lstStyle/>
        <a:p>
          <a:r>
            <a:rPr lang="en-GB" sz="1800"/>
            <a:t>Purpose </a:t>
          </a:r>
          <a:r>
            <a:rPr lang="en-GB" sz="1800" dirty="0"/>
            <a:t>of processing</a:t>
          </a:r>
          <a:endParaRPr lang="en-IE" sz="1800" dirty="0"/>
        </a:p>
      </dgm:t>
    </dgm:pt>
    <dgm:pt modelId="{B7B78FA1-08FC-4B2F-A948-1D8A292B4465}" type="parTrans" cxnId="{20139E05-B4C9-4C48-BB20-5BE105762DA6}">
      <dgm:prSet/>
      <dgm:spPr/>
      <dgm:t>
        <a:bodyPr/>
        <a:lstStyle/>
        <a:p>
          <a:endParaRPr lang="en-IE"/>
        </a:p>
      </dgm:t>
    </dgm:pt>
    <dgm:pt modelId="{CE5C2D38-A45D-46BC-A125-1DC0788669F1}" type="sibTrans" cxnId="{20139E05-B4C9-4C48-BB20-5BE105762DA6}">
      <dgm:prSet/>
      <dgm:spPr/>
      <dgm:t>
        <a:bodyPr/>
        <a:lstStyle/>
        <a:p>
          <a:endParaRPr lang="en-IE"/>
        </a:p>
      </dgm:t>
    </dgm:pt>
    <dgm:pt modelId="{99B53CC3-5334-4147-BA7E-E4062AAB416F}">
      <dgm:prSet phldrT="[Text]" custT="1"/>
      <dgm:spPr/>
      <dgm:t>
        <a:bodyPr/>
        <a:lstStyle/>
        <a:p>
          <a:r>
            <a:rPr lang="en-GB" sz="1800" dirty="0"/>
            <a:t>Verify identification</a:t>
          </a:r>
          <a:endParaRPr lang="en-IE" sz="1800" dirty="0"/>
        </a:p>
      </dgm:t>
    </dgm:pt>
    <dgm:pt modelId="{247F912C-0B0C-4842-A6A3-9539DCA2DB75}" type="parTrans" cxnId="{8095E40A-045A-4D44-A1D0-794A9A41741D}">
      <dgm:prSet/>
      <dgm:spPr/>
      <dgm:t>
        <a:bodyPr/>
        <a:lstStyle/>
        <a:p>
          <a:endParaRPr lang="en-IE"/>
        </a:p>
      </dgm:t>
    </dgm:pt>
    <dgm:pt modelId="{0F2D6CF4-C959-4951-99B9-F5D7CF895C64}" type="sibTrans" cxnId="{8095E40A-045A-4D44-A1D0-794A9A41741D}">
      <dgm:prSet/>
      <dgm:spPr/>
      <dgm:t>
        <a:bodyPr/>
        <a:lstStyle/>
        <a:p>
          <a:endParaRPr lang="en-IE"/>
        </a:p>
      </dgm:t>
    </dgm:pt>
    <dgm:pt modelId="{6359FBE5-0056-441E-B0D6-7B6E33EE2873}">
      <dgm:prSet phldrT="[Text]" custT="1"/>
      <dgm:spPr/>
      <dgm:t>
        <a:bodyPr/>
        <a:lstStyle/>
        <a:p>
          <a:r>
            <a:rPr lang="en-GB" sz="1800" dirty="0"/>
            <a:t>No fee can be charged</a:t>
          </a:r>
          <a:endParaRPr lang="en-IE" sz="1800" dirty="0"/>
        </a:p>
      </dgm:t>
    </dgm:pt>
    <dgm:pt modelId="{F7AEC6B4-CEB3-45D8-B1BB-C0546C13D1C9}" type="parTrans" cxnId="{6D962D60-6905-4111-AFBF-56E72B8A6E06}">
      <dgm:prSet/>
      <dgm:spPr/>
      <dgm:t>
        <a:bodyPr/>
        <a:lstStyle/>
        <a:p>
          <a:endParaRPr lang="en-IE"/>
        </a:p>
      </dgm:t>
    </dgm:pt>
    <dgm:pt modelId="{9438C3AC-9542-4D6F-A1A7-9611D2A1F697}" type="sibTrans" cxnId="{6D962D60-6905-4111-AFBF-56E72B8A6E06}">
      <dgm:prSet/>
      <dgm:spPr/>
      <dgm:t>
        <a:bodyPr/>
        <a:lstStyle/>
        <a:p>
          <a:endParaRPr lang="en-IE"/>
        </a:p>
      </dgm:t>
    </dgm:pt>
    <dgm:pt modelId="{98A63679-D3B3-4268-8E8C-82F747C5FA20}">
      <dgm:prSet phldrT="[Text]" custT="1"/>
      <dgm:spPr/>
      <dgm:t>
        <a:bodyPr/>
        <a:lstStyle/>
        <a:p>
          <a:r>
            <a:rPr lang="en-GB" sz="1800" dirty="0"/>
            <a:t>Provide data in a form that is concise and clear</a:t>
          </a:r>
          <a:endParaRPr lang="en-IE" sz="1800" dirty="0"/>
        </a:p>
      </dgm:t>
    </dgm:pt>
    <dgm:pt modelId="{435F7172-B62E-4B0F-AA9A-A7B97AA92036}" type="parTrans" cxnId="{25D33797-9E1A-4206-8DED-72FD8FEC9629}">
      <dgm:prSet/>
      <dgm:spPr/>
      <dgm:t>
        <a:bodyPr/>
        <a:lstStyle/>
        <a:p>
          <a:endParaRPr lang="en-IE"/>
        </a:p>
      </dgm:t>
    </dgm:pt>
    <dgm:pt modelId="{F5CB2677-0C7B-4175-BAA1-0BD100E91882}" type="sibTrans" cxnId="{25D33797-9E1A-4206-8DED-72FD8FEC9629}">
      <dgm:prSet/>
      <dgm:spPr/>
      <dgm:t>
        <a:bodyPr/>
        <a:lstStyle/>
        <a:p>
          <a:endParaRPr lang="en-IE"/>
        </a:p>
      </dgm:t>
    </dgm:pt>
    <dgm:pt modelId="{3BB98055-F5CB-491A-A46A-CAA923D8C6B4}">
      <dgm:prSet custT="1"/>
      <dgm:spPr/>
      <dgm:t>
        <a:bodyPr/>
        <a:lstStyle/>
        <a:p>
          <a:r>
            <a:rPr lang="en-IE" sz="1800" dirty="0"/>
            <a:t>Include </a:t>
          </a:r>
          <a:r>
            <a:rPr lang="en-IE" sz="1800" b="1" dirty="0"/>
            <a:t>ALL</a:t>
          </a:r>
          <a:r>
            <a:rPr lang="en-IE" sz="1800" dirty="0"/>
            <a:t> personal data – PC, Phone, Email, CCTV etc.</a:t>
          </a:r>
        </a:p>
      </dgm:t>
    </dgm:pt>
    <dgm:pt modelId="{65B1BF97-80BF-410D-8D83-A5DC2E023256}" type="parTrans" cxnId="{E656479C-FDAC-40BA-8450-CCFCAF4B2AC5}">
      <dgm:prSet/>
      <dgm:spPr/>
      <dgm:t>
        <a:bodyPr/>
        <a:lstStyle/>
        <a:p>
          <a:endParaRPr lang="en-IE"/>
        </a:p>
      </dgm:t>
    </dgm:pt>
    <dgm:pt modelId="{84A6D535-A204-4E32-8585-9EADC07CB0EA}" type="sibTrans" cxnId="{E656479C-FDAC-40BA-8450-CCFCAF4B2AC5}">
      <dgm:prSet/>
      <dgm:spPr/>
      <dgm:t>
        <a:bodyPr/>
        <a:lstStyle/>
        <a:p>
          <a:endParaRPr lang="en-IE"/>
        </a:p>
      </dgm:t>
    </dgm:pt>
    <dgm:pt modelId="{EBB87261-BE9E-47F5-9C0C-09FB9AFF4D94}">
      <dgm:prSet phldrT="[Text]" custT="1"/>
      <dgm:spPr/>
      <dgm:t>
        <a:bodyPr/>
        <a:lstStyle/>
        <a:p>
          <a:r>
            <a:rPr lang="en-IE" sz="1800" b="1" dirty="0"/>
            <a:t>Watch out </a:t>
          </a:r>
          <a:r>
            <a:rPr lang="en-IE" sz="1800" dirty="0"/>
            <a:t>for personal data pertaining to others</a:t>
          </a:r>
        </a:p>
      </dgm:t>
    </dgm:pt>
    <dgm:pt modelId="{BDB25E0F-4C97-4729-8D52-54B46AB2D269}" type="parTrans" cxnId="{E2EE0A2F-45F0-4599-AAFE-1D882562E074}">
      <dgm:prSet/>
      <dgm:spPr/>
      <dgm:t>
        <a:bodyPr/>
        <a:lstStyle/>
        <a:p>
          <a:endParaRPr lang="en-IE"/>
        </a:p>
      </dgm:t>
    </dgm:pt>
    <dgm:pt modelId="{F3CA112A-284B-46B2-8B99-31C9902C9ED7}" type="sibTrans" cxnId="{E2EE0A2F-45F0-4599-AAFE-1D882562E074}">
      <dgm:prSet/>
      <dgm:spPr/>
      <dgm:t>
        <a:bodyPr/>
        <a:lstStyle/>
        <a:p>
          <a:endParaRPr lang="en-IE"/>
        </a:p>
      </dgm:t>
    </dgm:pt>
    <dgm:pt modelId="{63FD43E4-F0FC-4189-8DED-ADD6BEBD278C}" type="pres">
      <dgm:prSet presAssocID="{2960C53F-01B3-4944-B948-43F3662249AB}" presName="composite" presStyleCnt="0">
        <dgm:presLayoutVars>
          <dgm:chMax val="5"/>
          <dgm:dir/>
          <dgm:animLvl val="ctr"/>
          <dgm:resizeHandles val="exact"/>
        </dgm:presLayoutVars>
      </dgm:prSet>
      <dgm:spPr/>
    </dgm:pt>
    <dgm:pt modelId="{F59B03DB-6A45-433F-887B-59F9B25075E0}" type="pres">
      <dgm:prSet presAssocID="{2960C53F-01B3-4944-B948-43F3662249AB}" presName="cycle" presStyleCnt="0"/>
      <dgm:spPr/>
    </dgm:pt>
    <dgm:pt modelId="{A7E65039-F093-4D71-AB13-C5F9FD093336}" type="pres">
      <dgm:prSet presAssocID="{2960C53F-01B3-4944-B948-43F3662249AB}" presName="centerShape" presStyleCnt="0"/>
      <dgm:spPr/>
    </dgm:pt>
    <dgm:pt modelId="{86203848-95A0-43BF-A581-FE9F1D2C3A9D}" type="pres">
      <dgm:prSet presAssocID="{2960C53F-01B3-4944-B948-43F3662249AB}" presName="connSite" presStyleLbl="node1" presStyleIdx="0" presStyleCnt="3"/>
      <dgm:spPr/>
    </dgm:pt>
    <dgm:pt modelId="{F8CD283F-5773-4FC6-9C38-69CFE9DEB3C0}" type="pres">
      <dgm:prSet presAssocID="{2960C53F-01B3-4944-B948-43F3662249AB}" presName="visibl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AA9FE42-6EC7-484A-89B4-3623FE9C5DF6}" type="pres">
      <dgm:prSet presAssocID="{FA03EC6E-5382-4368-9489-793EDDF2D06B}" presName="Name25" presStyleLbl="parChTrans1D1" presStyleIdx="0" presStyleCnt="2"/>
      <dgm:spPr/>
    </dgm:pt>
    <dgm:pt modelId="{378C99A6-8D77-416B-BEBB-FF8C53859C4A}" type="pres">
      <dgm:prSet presAssocID="{7E7B7D5B-49A9-414B-B1B1-55306B645412}" presName="node" presStyleCnt="0"/>
      <dgm:spPr/>
    </dgm:pt>
    <dgm:pt modelId="{EF0142DD-4496-40B3-A0C4-33CDAFA0419D}" type="pres">
      <dgm:prSet presAssocID="{7E7B7D5B-49A9-414B-B1B1-55306B645412}" presName="parentNode" presStyleLbl="node1" presStyleIdx="1" presStyleCnt="3">
        <dgm:presLayoutVars>
          <dgm:chMax val="1"/>
          <dgm:bulletEnabled val="1"/>
        </dgm:presLayoutVars>
      </dgm:prSet>
      <dgm:spPr/>
    </dgm:pt>
    <dgm:pt modelId="{BF4F96BC-3DAB-4F36-A401-57C58B91A5AB}" type="pres">
      <dgm:prSet presAssocID="{7E7B7D5B-49A9-414B-B1B1-55306B645412}" presName="childNode" presStyleLbl="revTx" presStyleIdx="0" presStyleCnt="2">
        <dgm:presLayoutVars>
          <dgm:bulletEnabled val="1"/>
        </dgm:presLayoutVars>
      </dgm:prSet>
      <dgm:spPr/>
    </dgm:pt>
    <dgm:pt modelId="{CF87C7A9-3FCA-4E2D-8DCB-008CE6FF436B}" type="pres">
      <dgm:prSet presAssocID="{4265FC83-D83A-42B0-907A-3BCF799BE597}" presName="Name25" presStyleLbl="parChTrans1D1" presStyleIdx="1" presStyleCnt="2"/>
      <dgm:spPr/>
    </dgm:pt>
    <dgm:pt modelId="{15354D88-8B71-4B08-A9F0-44582C0D2E48}" type="pres">
      <dgm:prSet presAssocID="{A4BB3DE2-B956-4009-BB6D-F51F3A227D6D}" presName="node" presStyleCnt="0"/>
      <dgm:spPr/>
    </dgm:pt>
    <dgm:pt modelId="{07C07946-D169-4B9D-B1B0-0C3E882B82FD}" type="pres">
      <dgm:prSet presAssocID="{A4BB3DE2-B956-4009-BB6D-F51F3A227D6D}" presName="parentNode" presStyleLbl="node1" presStyleIdx="2" presStyleCnt="3" custLinFactNeighborY="-12994">
        <dgm:presLayoutVars>
          <dgm:chMax val="1"/>
          <dgm:bulletEnabled val="1"/>
        </dgm:presLayoutVars>
      </dgm:prSet>
      <dgm:spPr/>
    </dgm:pt>
    <dgm:pt modelId="{8EC5F0A9-7DBD-487A-86DB-E14AB8AAC7CF}" type="pres">
      <dgm:prSet presAssocID="{A4BB3DE2-B956-4009-BB6D-F51F3A227D6D}" presName="childNode" presStyleLbl="revTx" presStyleIdx="1" presStyleCnt="2">
        <dgm:presLayoutVars>
          <dgm:bulletEnabled val="1"/>
        </dgm:presLayoutVars>
      </dgm:prSet>
      <dgm:spPr/>
    </dgm:pt>
  </dgm:ptLst>
  <dgm:cxnLst>
    <dgm:cxn modelId="{20139E05-B4C9-4C48-BB20-5BE105762DA6}" srcId="{7E7B7D5B-49A9-414B-B1B1-55306B645412}" destId="{6E13F393-2EF8-4ED4-9C71-75CE0FF2657E}" srcOrd="1" destOrd="0" parTransId="{B7B78FA1-08FC-4B2F-A948-1D8A292B4465}" sibTransId="{CE5C2D38-A45D-46BC-A125-1DC0788669F1}"/>
    <dgm:cxn modelId="{8095E40A-045A-4D44-A1D0-794A9A41741D}" srcId="{A4BB3DE2-B956-4009-BB6D-F51F3A227D6D}" destId="{99B53CC3-5334-4147-BA7E-E4062AAB416F}" srcOrd="1" destOrd="0" parTransId="{247F912C-0B0C-4842-A6A3-9539DCA2DB75}" sibTransId="{0F2D6CF4-C959-4951-99B9-F5D7CF895C64}"/>
    <dgm:cxn modelId="{93810318-9A5A-433D-A2B0-51D0DEB1D56D}" type="presOf" srcId="{A4BB3DE2-B956-4009-BB6D-F51F3A227D6D}" destId="{07C07946-D169-4B9D-B1B0-0C3E882B82FD}" srcOrd="0" destOrd="0" presId="urn:microsoft.com/office/officeart/2005/8/layout/radial2"/>
    <dgm:cxn modelId="{F7D39E19-7262-41DA-A227-218D876B732C}" type="presOf" srcId="{FA03EC6E-5382-4368-9489-793EDDF2D06B}" destId="{EAA9FE42-6EC7-484A-89B4-3623FE9C5DF6}" srcOrd="0" destOrd="0" presId="urn:microsoft.com/office/officeart/2005/8/layout/radial2"/>
    <dgm:cxn modelId="{A0DDA922-A86C-4CDD-963A-A7B0D29E494B}" type="presOf" srcId="{6359FBE5-0056-441E-B0D6-7B6E33EE2873}" destId="{8EC5F0A9-7DBD-487A-86DB-E14AB8AAC7CF}" srcOrd="0" destOrd="2" presId="urn:microsoft.com/office/officeart/2005/8/layout/radial2"/>
    <dgm:cxn modelId="{E2EE0A2F-45F0-4599-AAFE-1D882562E074}" srcId="{A4BB3DE2-B956-4009-BB6D-F51F3A227D6D}" destId="{EBB87261-BE9E-47F5-9C0C-09FB9AFF4D94}" srcOrd="4" destOrd="0" parTransId="{BDB25E0F-4C97-4729-8D52-54B46AB2D269}" sibTransId="{F3CA112A-284B-46B2-8B99-31C9902C9ED7}"/>
    <dgm:cxn modelId="{F6B6F535-ABE8-46B4-9B6D-03F51B840F22}" type="presOf" srcId="{EBB87261-BE9E-47F5-9C0C-09FB9AFF4D94}" destId="{8EC5F0A9-7DBD-487A-86DB-E14AB8AAC7CF}" srcOrd="0" destOrd="4" presId="urn:microsoft.com/office/officeart/2005/8/layout/radial2"/>
    <dgm:cxn modelId="{6E77C237-FAF1-44B6-8A34-07C8D201C85C}" type="presOf" srcId="{62931E2E-337E-4BFA-880C-A81DB74D542F}" destId="{BF4F96BC-3DAB-4F36-A401-57C58B91A5AB}" srcOrd="0" destOrd="5" presId="urn:microsoft.com/office/officeart/2005/8/layout/radial2"/>
    <dgm:cxn modelId="{8E38853E-DFEF-4C8B-83EE-641920C2076F}" type="presOf" srcId="{6E13F393-2EF8-4ED4-9C71-75CE0FF2657E}" destId="{BF4F96BC-3DAB-4F36-A401-57C58B91A5AB}" srcOrd="0" destOrd="1" presId="urn:microsoft.com/office/officeart/2005/8/layout/radial2"/>
    <dgm:cxn modelId="{6D962D60-6905-4111-AFBF-56E72B8A6E06}" srcId="{A4BB3DE2-B956-4009-BB6D-F51F3A227D6D}" destId="{6359FBE5-0056-441E-B0D6-7B6E33EE2873}" srcOrd="2" destOrd="0" parTransId="{F7AEC6B4-CEB3-45D8-B1BB-C0546C13D1C9}" sibTransId="{9438C3AC-9542-4D6F-A1A7-9611D2A1F697}"/>
    <dgm:cxn modelId="{40B7AA42-327B-4804-B104-8953D1F2E9BA}" type="presOf" srcId="{2960C53F-01B3-4944-B948-43F3662249AB}" destId="{63FD43E4-F0FC-4189-8DED-ADD6BEBD278C}" srcOrd="0" destOrd="0" presId="urn:microsoft.com/office/officeart/2005/8/layout/radial2"/>
    <dgm:cxn modelId="{706B0263-00C7-4047-BD71-C7620976BD4D}" srcId="{7E7B7D5B-49A9-414B-B1B1-55306B645412}" destId="{62931E2E-337E-4BFA-880C-A81DB74D542F}" srcOrd="5" destOrd="0" parTransId="{130C9757-4DC4-4CD3-8186-653D420BEE9B}" sibTransId="{84D87EAF-8DAE-42EF-A3BE-89EC28906540}"/>
    <dgm:cxn modelId="{CBFB1F6D-6D0F-41CF-B4FA-B383950D0454}" srcId="{2960C53F-01B3-4944-B948-43F3662249AB}" destId="{A4BB3DE2-B956-4009-BB6D-F51F3A227D6D}" srcOrd="1" destOrd="0" parTransId="{4265FC83-D83A-42B0-907A-3BCF799BE597}" sibTransId="{25541008-4207-4AF6-A411-19DB24DAA5C7}"/>
    <dgm:cxn modelId="{14838D6D-7D91-437E-92B0-B3C3CC321F91}" srcId="{7E7B7D5B-49A9-414B-B1B1-55306B645412}" destId="{B8022B1D-C80E-427B-89FC-1A22DDA31B7F}" srcOrd="4" destOrd="0" parTransId="{CFCC1A35-4752-419B-AC53-041BEC8765EF}" sibTransId="{7DC6910D-2532-4CFA-B066-1CD753E82905}"/>
    <dgm:cxn modelId="{87343B53-0815-4F30-A6A8-5094D0FCD646}" type="presOf" srcId="{99B53CC3-5334-4147-BA7E-E4062AAB416F}" destId="{8EC5F0A9-7DBD-487A-86DB-E14AB8AAC7CF}" srcOrd="0" destOrd="1" presId="urn:microsoft.com/office/officeart/2005/8/layout/radial2"/>
    <dgm:cxn modelId="{D88CBB57-AD18-4B03-BCCA-906A7FD2132B}" type="presOf" srcId="{89230FD5-AA7F-4137-9857-3F59FBBC86E4}" destId="{BF4F96BC-3DAB-4F36-A401-57C58B91A5AB}" srcOrd="0" destOrd="2" presId="urn:microsoft.com/office/officeart/2005/8/layout/radial2"/>
    <dgm:cxn modelId="{258F3F58-8F35-47CA-AF6C-18100D69F896}" srcId="{7E7B7D5B-49A9-414B-B1B1-55306B645412}" destId="{89230FD5-AA7F-4137-9857-3F59FBBC86E4}" srcOrd="2" destOrd="0" parTransId="{D7C48CBF-0580-42F1-ACEE-BE7D15FDAB34}" sibTransId="{6ADBD160-41C8-478B-8AAA-DC651EAA40EF}"/>
    <dgm:cxn modelId="{D39E8B59-D82A-46B4-A360-EDBCF6D191A5}" type="presOf" srcId="{3BB98055-F5CB-491A-A46A-CAA923D8C6B4}" destId="{8EC5F0A9-7DBD-487A-86DB-E14AB8AAC7CF}" srcOrd="0" destOrd="5" presId="urn:microsoft.com/office/officeart/2005/8/layout/radial2"/>
    <dgm:cxn modelId="{811AB17D-677B-43AA-8975-8FEB54DB1D80}" srcId="{7E7B7D5B-49A9-414B-B1B1-55306B645412}" destId="{E1C45529-44F7-43A1-8BDE-38428A2A7762}" srcOrd="0" destOrd="0" parTransId="{EDC66B23-0390-4D7B-B252-B25E73CCB6FE}" sibTransId="{3AFA08F2-3814-4BB1-B65D-D4FB64C39D2B}"/>
    <dgm:cxn modelId="{1E7C568F-18FD-45B5-BDE3-1A826DDD1725}" srcId="{7E7B7D5B-49A9-414B-B1B1-55306B645412}" destId="{A26AF850-6FDB-46BC-8A21-E092E906B3CC}" srcOrd="3" destOrd="0" parTransId="{615B0323-987D-45D3-BD76-97D8A3DA5098}" sibTransId="{02A70356-93D8-4B1F-816C-8844864BE2A9}"/>
    <dgm:cxn modelId="{25D33797-9E1A-4206-8DED-72FD8FEC9629}" srcId="{A4BB3DE2-B956-4009-BB6D-F51F3A227D6D}" destId="{98A63679-D3B3-4268-8E8C-82F747C5FA20}" srcOrd="3" destOrd="0" parTransId="{435F7172-B62E-4B0F-AA9A-A7B97AA92036}" sibTransId="{F5CB2677-0C7B-4175-BAA1-0BD100E91882}"/>
    <dgm:cxn modelId="{E656479C-FDAC-40BA-8450-CCFCAF4B2AC5}" srcId="{A4BB3DE2-B956-4009-BB6D-F51F3A227D6D}" destId="{3BB98055-F5CB-491A-A46A-CAA923D8C6B4}" srcOrd="5" destOrd="0" parTransId="{65B1BF97-80BF-410D-8D83-A5DC2E023256}" sibTransId="{84A6D535-A204-4E32-8585-9EADC07CB0EA}"/>
    <dgm:cxn modelId="{3534C79E-CA08-46F2-AC25-40FCE9E9FED5}" type="presOf" srcId="{F7606FB7-41DF-4BC9-93B2-79D895FC76A3}" destId="{8EC5F0A9-7DBD-487A-86DB-E14AB8AAC7CF}" srcOrd="0" destOrd="0" presId="urn:microsoft.com/office/officeart/2005/8/layout/radial2"/>
    <dgm:cxn modelId="{DD0D04A2-4C76-457C-B7F8-716C658F6263}" type="presOf" srcId="{7E7B7D5B-49A9-414B-B1B1-55306B645412}" destId="{EF0142DD-4496-40B3-A0C4-33CDAFA0419D}" srcOrd="0" destOrd="0" presId="urn:microsoft.com/office/officeart/2005/8/layout/radial2"/>
    <dgm:cxn modelId="{C4ED5CA5-E7B8-4A26-9D82-5661413C349D}" type="presOf" srcId="{A26AF850-6FDB-46BC-8A21-E092E906B3CC}" destId="{BF4F96BC-3DAB-4F36-A401-57C58B91A5AB}" srcOrd="0" destOrd="3" presId="urn:microsoft.com/office/officeart/2005/8/layout/radial2"/>
    <dgm:cxn modelId="{6470B2AC-52DF-4576-8FDF-AE24A9101472}" type="presOf" srcId="{98A63679-D3B3-4268-8E8C-82F747C5FA20}" destId="{8EC5F0A9-7DBD-487A-86DB-E14AB8AAC7CF}" srcOrd="0" destOrd="3" presId="urn:microsoft.com/office/officeart/2005/8/layout/radial2"/>
    <dgm:cxn modelId="{B27A54B7-B2AE-4DA9-A2C6-239C1E904654}" type="presOf" srcId="{4265FC83-D83A-42B0-907A-3BCF799BE597}" destId="{CF87C7A9-3FCA-4E2D-8DCB-008CE6FF436B}" srcOrd="0" destOrd="0" presId="urn:microsoft.com/office/officeart/2005/8/layout/radial2"/>
    <dgm:cxn modelId="{587736D1-9F93-460D-9AD4-4BE343F5E4FF}" type="presOf" srcId="{E1C45529-44F7-43A1-8BDE-38428A2A7762}" destId="{BF4F96BC-3DAB-4F36-A401-57C58B91A5AB}" srcOrd="0" destOrd="0" presId="urn:microsoft.com/office/officeart/2005/8/layout/radial2"/>
    <dgm:cxn modelId="{3CF281E5-E4D3-450B-9C80-F2CA69B830D0}" srcId="{2960C53F-01B3-4944-B948-43F3662249AB}" destId="{7E7B7D5B-49A9-414B-B1B1-55306B645412}" srcOrd="0" destOrd="0" parTransId="{FA03EC6E-5382-4368-9489-793EDDF2D06B}" sibTransId="{462D48E8-75CB-4C94-A00F-A9C62A635045}"/>
    <dgm:cxn modelId="{B1AA68EF-C3AE-4981-B7CA-65E2F1DE3917}" srcId="{A4BB3DE2-B956-4009-BB6D-F51F3A227D6D}" destId="{F7606FB7-41DF-4BC9-93B2-79D895FC76A3}" srcOrd="0" destOrd="0" parTransId="{B40EFEB0-C7D3-40F0-BF14-92DBBFAD0F93}" sibTransId="{01237C20-789E-4CC4-8F2B-4874CCC9DE12}"/>
    <dgm:cxn modelId="{5DD155F4-67A8-4DC5-A94D-4EAA83ABFBE8}" type="presOf" srcId="{B8022B1D-C80E-427B-89FC-1A22DDA31B7F}" destId="{BF4F96BC-3DAB-4F36-A401-57C58B91A5AB}" srcOrd="0" destOrd="4" presId="urn:microsoft.com/office/officeart/2005/8/layout/radial2"/>
    <dgm:cxn modelId="{177A93E7-5364-457C-8A7E-74F0C0DD8A26}" type="presParOf" srcId="{63FD43E4-F0FC-4189-8DED-ADD6BEBD278C}" destId="{F59B03DB-6A45-433F-887B-59F9B25075E0}" srcOrd="0" destOrd="0" presId="urn:microsoft.com/office/officeart/2005/8/layout/radial2"/>
    <dgm:cxn modelId="{42CAF81E-1360-4609-90B3-79DCFFC0F47F}" type="presParOf" srcId="{F59B03DB-6A45-433F-887B-59F9B25075E0}" destId="{A7E65039-F093-4D71-AB13-C5F9FD093336}" srcOrd="0" destOrd="0" presId="urn:microsoft.com/office/officeart/2005/8/layout/radial2"/>
    <dgm:cxn modelId="{E2F953E0-819F-43D1-9EA4-0738D4F37732}" type="presParOf" srcId="{A7E65039-F093-4D71-AB13-C5F9FD093336}" destId="{86203848-95A0-43BF-A581-FE9F1D2C3A9D}" srcOrd="0" destOrd="0" presId="urn:microsoft.com/office/officeart/2005/8/layout/radial2"/>
    <dgm:cxn modelId="{DF2B0E42-80EA-4433-BA91-B02C1C0A8A17}" type="presParOf" srcId="{A7E65039-F093-4D71-AB13-C5F9FD093336}" destId="{F8CD283F-5773-4FC6-9C38-69CFE9DEB3C0}" srcOrd="1" destOrd="0" presId="urn:microsoft.com/office/officeart/2005/8/layout/radial2"/>
    <dgm:cxn modelId="{BC8EA20F-358E-457D-B294-9743025905C8}" type="presParOf" srcId="{F59B03DB-6A45-433F-887B-59F9B25075E0}" destId="{EAA9FE42-6EC7-484A-89B4-3623FE9C5DF6}" srcOrd="1" destOrd="0" presId="urn:microsoft.com/office/officeart/2005/8/layout/radial2"/>
    <dgm:cxn modelId="{9773D423-3ABF-4681-B580-CCD89ABAE167}" type="presParOf" srcId="{F59B03DB-6A45-433F-887B-59F9B25075E0}" destId="{378C99A6-8D77-416B-BEBB-FF8C53859C4A}" srcOrd="2" destOrd="0" presId="urn:microsoft.com/office/officeart/2005/8/layout/radial2"/>
    <dgm:cxn modelId="{1A730F28-32AD-4CD4-9E5F-B6E623456D09}" type="presParOf" srcId="{378C99A6-8D77-416B-BEBB-FF8C53859C4A}" destId="{EF0142DD-4496-40B3-A0C4-33CDAFA0419D}" srcOrd="0" destOrd="0" presId="urn:microsoft.com/office/officeart/2005/8/layout/radial2"/>
    <dgm:cxn modelId="{B6ABE0A0-D8A7-4D3E-BF2C-134E8DB1E7D8}" type="presParOf" srcId="{378C99A6-8D77-416B-BEBB-FF8C53859C4A}" destId="{BF4F96BC-3DAB-4F36-A401-57C58B91A5AB}" srcOrd="1" destOrd="0" presId="urn:microsoft.com/office/officeart/2005/8/layout/radial2"/>
    <dgm:cxn modelId="{2215F92B-2397-43B0-B31E-74C774EBA485}" type="presParOf" srcId="{F59B03DB-6A45-433F-887B-59F9B25075E0}" destId="{CF87C7A9-3FCA-4E2D-8DCB-008CE6FF436B}" srcOrd="3" destOrd="0" presId="urn:microsoft.com/office/officeart/2005/8/layout/radial2"/>
    <dgm:cxn modelId="{B9EEEECD-42D8-4766-866C-22E1555F70F9}" type="presParOf" srcId="{F59B03DB-6A45-433F-887B-59F9B25075E0}" destId="{15354D88-8B71-4B08-A9F0-44582C0D2E48}" srcOrd="4" destOrd="0" presId="urn:microsoft.com/office/officeart/2005/8/layout/radial2"/>
    <dgm:cxn modelId="{A663A646-23A0-401E-9775-EB68251B1D1B}" type="presParOf" srcId="{15354D88-8B71-4B08-A9F0-44582C0D2E48}" destId="{07C07946-D169-4B9D-B1B0-0C3E882B82FD}" srcOrd="0" destOrd="0" presId="urn:microsoft.com/office/officeart/2005/8/layout/radial2"/>
    <dgm:cxn modelId="{C9DD2690-D086-4507-9BF2-A97370E57630}" type="presParOf" srcId="{15354D88-8B71-4B08-A9F0-44582C0D2E48}" destId="{8EC5F0A9-7DBD-487A-86DB-E14AB8AAC7C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60C53F-01B3-4944-B948-43F3662249AB}" type="doc">
      <dgm:prSet loTypeId="urn:microsoft.com/office/officeart/2005/8/layout/radial2" loCatId="relationship" qsTypeId="urn:microsoft.com/office/officeart/2005/8/quickstyle/simple2" qsCatId="simple" csTypeId="urn:microsoft.com/office/officeart/2005/8/colors/accent1_2" csCatId="accent1" phldr="1"/>
      <dgm:spPr/>
      <dgm:t>
        <a:bodyPr/>
        <a:lstStyle/>
        <a:p>
          <a:endParaRPr lang="en-IE"/>
        </a:p>
      </dgm:t>
    </dgm:pt>
    <dgm:pt modelId="{7E7B7D5B-49A9-414B-B1B1-55306B645412}">
      <dgm:prSet phldrT="[Text]"/>
      <dgm:spPr/>
      <dgm:t>
        <a:bodyPr/>
        <a:lstStyle/>
        <a:p>
          <a:r>
            <a:rPr lang="en-GB" dirty="0"/>
            <a:t>Right to have data erased if:</a:t>
          </a:r>
          <a:endParaRPr lang="en-IE" dirty="0"/>
        </a:p>
      </dgm:t>
    </dgm:pt>
    <dgm:pt modelId="{FA03EC6E-5382-4368-9489-793EDDF2D06B}" type="parTrans" cxnId="{3CF281E5-E4D3-450B-9C80-F2CA69B830D0}">
      <dgm:prSet/>
      <dgm:spPr/>
      <dgm:t>
        <a:bodyPr/>
        <a:lstStyle/>
        <a:p>
          <a:endParaRPr lang="en-IE"/>
        </a:p>
      </dgm:t>
    </dgm:pt>
    <dgm:pt modelId="{462D48E8-75CB-4C94-A00F-A9C62A635045}" type="sibTrans" cxnId="{3CF281E5-E4D3-450B-9C80-F2CA69B830D0}">
      <dgm:prSet/>
      <dgm:spPr/>
      <dgm:t>
        <a:bodyPr/>
        <a:lstStyle/>
        <a:p>
          <a:endParaRPr lang="en-IE"/>
        </a:p>
      </dgm:t>
    </dgm:pt>
    <dgm:pt modelId="{E1C45529-44F7-43A1-8BDE-38428A2A7762}">
      <dgm:prSet phldrT="[Text]" custT="1"/>
      <dgm:spPr/>
      <dgm:t>
        <a:bodyPr/>
        <a:lstStyle/>
        <a:p>
          <a:r>
            <a:rPr lang="en-GB" sz="1800" dirty="0"/>
            <a:t>Data no longer needed for the purpose it was collected</a:t>
          </a:r>
          <a:endParaRPr lang="en-IE" sz="1800" dirty="0"/>
        </a:p>
      </dgm:t>
    </dgm:pt>
    <dgm:pt modelId="{EDC66B23-0390-4D7B-B252-B25E73CCB6FE}" type="parTrans" cxnId="{811AB17D-677B-43AA-8975-8FEB54DB1D80}">
      <dgm:prSet/>
      <dgm:spPr/>
      <dgm:t>
        <a:bodyPr/>
        <a:lstStyle/>
        <a:p>
          <a:endParaRPr lang="en-IE"/>
        </a:p>
      </dgm:t>
    </dgm:pt>
    <dgm:pt modelId="{3AFA08F2-3814-4BB1-B65D-D4FB64C39D2B}" type="sibTrans" cxnId="{811AB17D-677B-43AA-8975-8FEB54DB1D80}">
      <dgm:prSet/>
      <dgm:spPr/>
      <dgm:t>
        <a:bodyPr/>
        <a:lstStyle/>
        <a:p>
          <a:endParaRPr lang="en-IE"/>
        </a:p>
      </dgm:t>
    </dgm:pt>
    <dgm:pt modelId="{A4BB3DE2-B956-4009-BB6D-F51F3A227D6D}">
      <dgm:prSet phldrT="[Text]"/>
      <dgm:spPr/>
      <dgm:t>
        <a:bodyPr/>
        <a:lstStyle/>
        <a:p>
          <a:r>
            <a:rPr lang="en-GB" dirty="0"/>
            <a:t>Denied if processing necessary for:</a:t>
          </a:r>
          <a:endParaRPr lang="en-IE" dirty="0"/>
        </a:p>
      </dgm:t>
    </dgm:pt>
    <dgm:pt modelId="{4265FC83-D83A-42B0-907A-3BCF799BE597}" type="parTrans" cxnId="{CBFB1F6D-6D0F-41CF-B4FA-B383950D0454}">
      <dgm:prSet/>
      <dgm:spPr/>
      <dgm:t>
        <a:bodyPr/>
        <a:lstStyle/>
        <a:p>
          <a:endParaRPr lang="en-IE"/>
        </a:p>
      </dgm:t>
    </dgm:pt>
    <dgm:pt modelId="{25541008-4207-4AF6-A411-19DB24DAA5C7}" type="sibTrans" cxnId="{CBFB1F6D-6D0F-41CF-B4FA-B383950D0454}">
      <dgm:prSet/>
      <dgm:spPr/>
      <dgm:t>
        <a:bodyPr/>
        <a:lstStyle/>
        <a:p>
          <a:endParaRPr lang="en-IE"/>
        </a:p>
      </dgm:t>
    </dgm:pt>
    <dgm:pt modelId="{F7606FB7-41DF-4BC9-93B2-79D895FC76A3}">
      <dgm:prSet phldrT="[Text]" custT="1"/>
      <dgm:spPr/>
      <dgm:t>
        <a:bodyPr/>
        <a:lstStyle/>
        <a:p>
          <a:r>
            <a:rPr lang="en-GB" sz="1800" dirty="0"/>
            <a:t>Exercising the right of freedom, expression and information</a:t>
          </a:r>
          <a:endParaRPr lang="en-IE" sz="1800" dirty="0"/>
        </a:p>
      </dgm:t>
    </dgm:pt>
    <dgm:pt modelId="{B40EFEB0-C7D3-40F0-BF14-92DBBFAD0F93}" type="parTrans" cxnId="{B1AA68EF-C3AE-4981-B7CA-65E2F1DE3917}">
      <dgm:prSet/>
      <dgm:spPr/>
      <dgm:t>
        <a:bodyPr/>
        <a:lstStyle/>
        <a:p>
          <a:endParaRPr lang="en-IE"/>
        </a:p>
      </dgm:t>
    </dgm:pt>
    <dgm:pt modelId="{01237C20-789E-4CC4-8F2B-4874CCC9DE12}" type="sibTrans" cxnId="{B1AA68EF-C3AE-4981-B7CA-65E2F1DE3917}">
      <dgm:prSet/>
      <dgm:spPr/>
      <dgm:t>
        <a:bodyPr/>
        <a:lstStyle/>
        <a:p>
          <a:endParaRPr lang="en-IE"/>
        </a:p>
      </dgm:t>
    </dgm:pt>
    <dgm:pt modelId="{CDCFA880-4819-4563-BB6B-9744275B5055}">
      <dgm:prSet phldrT="[Text]" custT="1"/>
      <dgm:spPr/>
      <dgm:t>
        <a:bodyPr/>
        <a:lstStyle/>
        <a:p>
          <a:r>
            <a:rPr lang="en-GB" sz="1800" dirty="0"/>
            <a:t>Consent is withdrawn</a:t>
          </a:r>
          <a:endParaRPr lang="en-IE" sz="1800" dirty="0"/>
        </a:p>
      </dgm:t>
    </dgm:pt>
    <dgm:pt modelId="{62D58306-2210-4D5B-A5CE-8C20C19F6839}" type="parTrans" cxnId="{1D327054-2C9A-4988-B229-03420470D599}">
      <dgm:prSet/>
      <dgm:spPr/>
      <dgm:t>
        <a:bodyPr/>
        <a:lstStyle/>
        <a:p>
          <a:endParaRPr lang="en-IE"/>
        </a:p>
      </dgm:t>
    </dgm:pt>
    <dgm:pt modelId="{C0F58642-D36E-4B29-A9A8-48A13F90E979}" type="sibTrans" cxnId="{1D327054-2C9A-4988-B229-03420470D599}">
      <dgm:prSet/>
      <dgm:spPr/>
      <dgm:t>
        <a:bodyPr/>
        <a:lstStyle/>
        <a:p>
          <a:endParaRPr lang="en-IE"/>
        </a:p>
      </dgm:t>
    </dgm:pt>
    <dgm:pt modelId="{C43D29AD-56F3-48CE-9F69-F24BDDDFAFC9}">
      <dgm:prSet phldrT="[Text]" custT="1"/>
      <dgm:spPr/>
      <dgm:t>
        <a:bodyPr/>
        <a:lstStyle/>
        <a:p>
          <a:r>
            <a:rPr lang="en-GB" sz="1800" dirty="0"/>
            <a:t>Object to processing and no reason this can’t be respected</a:t>
          </a:r>
          <a:endParaRPr lang="en-IE" sz="1800" dirty="0"/>
        </a:p>
      </dgm:t>
    </dgm:pt>
    <dgm:pt modelId="{89A8FC02-A45C-4B5D-9212-57B1012B7B64}" type="parTrans" cxnId="{6EEC9056-EE47-4A4E-9BDA-ECA1575DD293}">
      <dgm:prSet/>
      <dgm:spPr/>
      <dgm:t>
        <a:bodyPr/>
        <a:lstStyle/>
        <a:p>
          <a:endParaRPr lang="en-IE"/>
        </a:p>
      </dgm:t>
    </dgm:pt>
    <dgm:pt modelId="{E0E19FBB-199D-4ADE-9BC6-B4A47027DB0C}" type="sibTrans" cxnId="{6EEC9056-EE47-4A4E-9BDA-ECA1575DD293}">
      <dgm:prSet/>
      <dgm:spPr/>
      <dgm:t>
        <a:bodyPr/>
        <a:lstStyle/>
        <a:p>
          <a:endParaRPr lang="en-IE"/>
        </a:p>
      </dgm:t>
    </dgm:pt>
    <dgm:pt modelId="{13E5BA11-B5F2-41FE-A82C-4BF1C40473C5}">
      <dgm:prSet phldrT="[Text]" custT="1"/>
      <dgm:spPr/>
      <dgm:t>
        <a:bodyPr/>
        <a:lstStyle/>
        <a:p>
          <a:r>
            <a:rPr lang="en-GB" sz="1800" dirty="0"/>
            <a:t>Unlawful processing</a:t>
          </a:r>
          <a:endParaRPr lang="en-IE" sz="1800" dirty="0"/>
        </a:p>
      </dgm:t>
    </dgm:pt>
    <dgm:pt modelId="{323C9406-F623-4ABA-A653-C65F9430ABAF}" type="parTrans" cxnId="{1E11C05C-713D-41C2-ACDB-3000FCBE4961}">
      <dgm:prSet/>
      <dgm:spPr/>
      <dgm:t>
        <a:bodyPr/>
        <a:lstStyle/>
        <a:p>
          <a:endParaRPr lang="en-IE"/>
        </a:p>
      </dgm:t>
    </dgm:pt>
    <dgm:pt modelId="{DEC71B74-2298-407C-A224-671901C41285}" type="sibTrans" cxnId="{1E11C05C-713D-41C2-ACDB-3000FCBE4961}">
      <dgm:prSet/>
      <dgm:spPr/>
      <dgm:t>
        <a:bodyPr/>
        <a:lstStyle/>
        <a:p>
          <a:endParaRPr lang="en-IE"/>
        </a:p>
      </dgm:t>
    </dgm:pt>
    <dgm:pt modelId="{CF6BE5F7-D146-41D5-8DBF-E9EA412E31A8}">
      <dgm:prSet phldrT="[Text]" custT="1"/>
      <dgm:spPr/>
      <dgm:t>
        <a:bodyPr/>
        <a:lstStyle/>
        <a:p>
          <a:r>
            <a:rPr lang="en-IE" sz="1800" dirty="0"/>
            <a:t>Compliance with a legal obligation</a:t>
          </a:r>
        </a:p>
      </dgm:t>
    </dgm:pt>
    <dgm:pt modelId="{1BF24997-D505-4666-A821-51E0F6584366}" type="parTrans" cxnId="{A3E2A3EF-86EE-4EE3-9120-8A639091FBDC}">
      <dgm:prSet/>
      <dgm:spPr/>
      <dgm:t>
        <a:bodyPr/>
        <a:lstStyle/>
        <a:p>
          <a:endParaRPr lang="en-IE"/>
        </a:p>
      </dgm:t>
    </dgm:pt>
    <dgm:pt modelId="{EC96BB9F-DCC0-4C53-9DF9-5493C540032F}" type="sibTrans" cxnId="{A3E2A3EF-86EE-4EE3-9120-8A639091FBDC}">
      <dgm:prSet/>
      <dgm:spPr/>
      <dgm:t>
        <a:bodyPr/>
        <a:lstStyle/>
        <a:p>
          <a:endParaRPr lang="en-IE"/>
        </a:p>
      </dgm:t>
    </dgm:pt>
    <dgm:pt modelId="{3A211409-C952-42CC-AC8B-FBBF68E1C641}">
      <dgm:prSet phldrT="[Text]" custT="1"/>
      <dgm:spPr/>
      <dgm:t>
        <a:bodyPr/>
        <a:lstStyle/>
        <a:p>
          <a:r>
            <a:rPr lang="en-IE" sz="1800" dirty="0"/>
            <a:t>Archiving purposes</a:t>
          </a:r>
        </a:p>
      </dgm:t>
    </dgm:pt>
    <dgm:pt modelId="{83D889A2-A3E4-4E14-B3BD-F27CD4D77EB0}" type="parTrans" cxnId="{D8192701-D347-4776-B302-3BFEFEB1953A}">
      <dgm:prSet/>
      <dgm:spPr/>
      <dgm:t>
        <a:bodyPr/>
        <a:lstStyle/>
        <a:p>
          <a:endParaRPr lang="en-IE"/>
        </a:p>
      </dgm:t>
    </dgm:pt>
    <dgm:pt modelId="{FACC4DAA-6B5D-47D2-A9FB-38B9DC997668}" type="sibTrans" cxnId="{D8192701-D347-4776-B302-3BFEFEB1953A}">
      <dgm:prSet/>
      <dgm:spPr/>
      <dgm:t>
        <a:bodyPr/>
        <a:lstStyle/>
        <a:p>
          <a:endParaRPr lang="en-IE"/>
        </a:p>
      </dgm:t>
    </dgm:pt>
    <dgm:pt modelId="{185853A2-C237-4E1C-A773-4B83D6B3CDB5}">
      <dgm:prSet phldrT="[Text]" custT="1"/>
      <dgm:spPr/>
      <dgm:t>
        <a:bodyPr/>
        <a:lstStyle/>
        <a:p>
          <a:r>
            <a:rPr lang="en-IE" sz="1800" dirty="0"/>
            <a:t>Establishment, exercise or defence of legal claims</a:t>
          </a:r>
        </a:p>
      </dgm:t>
    </dgm:pt>
    <dgm:pt modelId="{A8636366-2E7A-4428-98C0-CFBD377DED84}" type="parTrans" cxnId="{ECAAA425-E2AF-4AD2-91A2-2617E26C207A}">
      <dgm:prSet/>
      <dgm:spPr/>
      <dgm:t>
        <a:bodyPr/>
        <a:lstStyle/>
        <a:p>
          <a:endParaRPr lang="en-IE"/>
        </a:p>
      </dgm:t>
    </dgm:pt>
    <dgm:pt modelId="{6B6CC9B6-1086-4293-8224-BCF79ADC8FFA}" type="sibTrans" cxnId="{ECAAA425-E2AF-4AD2-91A2-2617E26C207A}">
      <dgm:prSet/>
      <dgm:spPr/>
      <dgm:t>
        <a:bodyPr/>
        <a:lstStyle/>
        <a:p>
          <a:endParaRPr lang="en-IE"/>
        </a:p>
      </dgm:t>
    </dgm:pt>
    <dgm:pt modelId="{63FD43E4-F0FC-4189-8DED-ADD6BEBD278C}" type="pres">
      <dgm:prSet presAssocID="{2960C53F-01B3-4944-B948-43F3662249AB}" presName="composite" presStyleCnt="0">
        <dgm:presLayoutVars>
          <dgm:chMax val="5"/>
          <dgm:dir/>
          <dgm:animLvl val="ctr"/>
          <dgm:resizeHandles val="exact"/>
        </dgm:presLayoutVars>
      </dgm:prSet>
      <dgm:spPr/>
    </dgm:pt>
    <dgm:pt modelId="{F59B03DB-6A45-433F-887B-59F9B25075E0}" type="pres">
      <dgm:prSet presAssocID="{2960C53F-01B3-4944-B948-43F3662249AB}" presName="cycle" presStyleCnt="0"/>
      <dgm:spPr/>
    </dgm:pt>
    <dgm:pt modelId="{A7E65039-F093-4D71-AB13-C5F9FD093336}" type="pres">
      <dgm:prSet presAssocID="{2960C53F-01B3-4944-B948-43F3662249AB}" presName="centerShape" presStyleCnt="0"/>
      <dgm:spPr/>
    </dgm:pt>
    <dgm:pt modelId="{86203848-95A0-43BF-A581-FE9F1D2C3A9D}" type="pres">
      <dgm:prSet presAssocID="{2960C53F-01B3-4944-B948-43F3662249AB}" presName="connSite" presStyleLbl="node1" presStyleIdx="0" presStyleCnt="3"/>
      <dgm:spPr/>
    </dgm:pt>
    <dgm:pt modelId="{F8CD283F-5773-4FC6-9C38-69CFE9DEB3C0}" type="pres">
      <dgm:prSet presAssocID="{2960C53F-01B3-4944-B948-43F3662249AB}" presName="visibl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 modelId="{EAA9FE42-6EC7-484A-89B4-3623FE9C5DF6}" type="pres">
      <dgm:prSet presAssocID="{FA03EC6E-5382-4368-9489-793EDDF2D06B}" presName="Name25" presStyleLbl="parChTrans1D1" presStyleIdx="0" presStyleCnt="2"/>
      <dgm:spPr/>
    </dgm:pt>
    <dgm:pt modelId="{378C99A6-8D77-416B-BEBB-FF8C53859C4A}" type="pres">
      <dgm:prSet presAssocID="{7E7B7D5B-49A9-414B-B1B1-55306B645412}" presName="node" presStyleCnt="0"/>
      <dgm:spPr/>
    </dgm:pt>
    <dgm:pt modelId="{EF0142DD-4496-40B3-A0C4-33CDAFA0419D}" type="pres">
      <dgm:prSet presAssocID="{7E7B7D5B-49A9-414B-B1B1-55306B645412}" presName="parentNode" presStyleLbl="node1" presStyleIdx="1" presStyleCnt="3">
        <dgm:presLayoutVars>
          <dgm:chMax val="1"/>
          <dgm:bulletEnabled val="1"/>
        </dgm:presLayoutVars>
      </dgm:prSet>
      <dgm:spPr/>
    </dgm:pt>
    <dgm:pt modelId="{BF4F96BC-3DAB-4F36-A401-57C58B91A5AB}" type="pres">
      <dgm:prSet presAssocID="{7E7B7D5B-49A9-414B-B1B1-55306B645412}" presName="childNode" presStyleLbl="revTx" presStyleIdx="0" presStyleCnt="2">
        <dgm:presLayoutVars>
          <dgm:bulletEnabled val="1"/>
        </dgm:presLayoutVars>
      </dgm:prSet>
      <dgm:spPr/>
    </dgm:pt>
    <dgm:pt modelId="{CF87C7A9-3FCA-4E2D-8DCB-008CE6FF436B}" type="pres">
      <dgm:prSet presAssocID="{4265FC83-D83A-42B0-907A-3BCF799BE597}" presName="Name25" presStyleLbl="parChTrans1D1" presStyleIdx="1" presStyleCnt="2"/>
      <dgm:spPr/>
    </dgm:pt>
    <dgm:pt modelId="{15354D88-8B71-4B08-A9F0-44582C0D2E48}" type="pres">
      <dgm:prSet presAssocID="{A4BB3DE2-B956-4009-BB6D-F51F3A227D6D}" presName="node" presStyleCnt="0"/>
      <dgm:spPr/>
    </dgm:pt>
    <dgm:pt modelId="{07C07946-D169-4B9D-B1B0-0C3E882B82FD}" type="pres">
      <dgm:prSet presAssocID="{A4BB3DE2-B956-4009-BB6D-F51F3A227D6D}" presName="parentNode" presStyleLbl="node1" presStyleIdx="2" presStyleCnt="3" custLinFactNeighborY="-12994">
        <dgm:presLayoutVars>
          <dgm:chMax val="1"/>
          <dgm:bulletEnabled val="1"/>
        </dgm:presLayoutVars>
      </dgm:prSet>
      <dgm:spPr/>
    </dgm:pt>
    <dgm:pt modelId="{8EC5F0A9-7DBD-487A-86DB-E14AB8AAC7CF}" type="pres">
      <dgm:prSet presAssocID="{A4BB3DE2-B956-4009-BB6D-F51F3A227D6D}" presName="childNode" presStyleLbl="revTx" presStyleIdx="1" presStyleCnt="2">
        <dgm:presLayoutVars>
          <dgm:bulletEnabled val="1"/>
        </dgm:presLayoutVars>
      </dgm:prSet>
      <dgm:spPr/>
    </dgm:pt>
  </dgm:ptLst>
  <dgm:cxnLst>
    <dgm:cxn modelId="{D8192701-D347-4776-B302-3BFEFEB1953A}" srcId="{A4BB3DE2-B956-4009-BB6D-F51F3A227D6D}" destId="{3A211409-C952-42CC-AC8B-FBBF68E1C641}" srcOrd="2" destOrd="0" parTransId="{83D889A2-A3E4-4E14-B3BD-F27CD4D77EB0}" sibTransId="{FACC4DAA-6B5D-47D2-A9FB-38B9DC997668}"/>
    <dgm:cxn modelId="{93810318-9A5A-433D-A2B0-51D0DEB1D56D}" type="presOf" srcId="{A4BB3DE2-B956-4009-BB6D-F51F3A227D6D}" destId="{07C07946-D169-4B9D-B1B0-0C3E882B82FD}" srcOrd="0" destOrd="0" presId="urn:microsoft.com/office/officeart/2005/8/layout/radial2"/>
    <dgm:cxn modelId="{F7D39E19-7262-41DA-A227-218D876B732C}" type="presOf" srcId="{FA03EC6E-5382-4368-9489-793EDDF2D06B}" destId="{EAA9FE42-6EC7-484A-89B4-3623FE9C5DF6}" srcOrd="0" destOrd="0" presId="urn:microsoft.com/office/officeart/2005/8/layout/radial2"/>
    <dgm:cxn modelId="{ECAAA425-E2AF-4AD2-91A2-2617E26C207A}" srcId="{A4BB3DE2-B956-4009-BB6D-F51F3A227D6D}" destId="{185853A2-C237-4E1C-A773-4B83D6B3CDB5}" srcOrd="3" destOrd="0" parTransId="{A8636366-2E7A-4428-98C0-CFBD377DED84}" sibTransId="{6B6CC9B6-1086-4293-8224-BCF79ADC8FFA}"/>
    <dgm:cxn modelId="{9E73F327-E558-46D1-985B-D88A5BB58EBB}" type="presOf" srcId="{CF6BE5F7-D146-41D5-8DBF-E9EA412E31A8}" destId="{8EC5F0A9-7DBD-487A-86DB-E14AB8AAC7CF}" srcOrd="0" destOrd="1" presId="urn:microsoft.com/office/officeart/2005/8/layout/radial2"/>
    <dgm:cxn modelId="{6AD18232-0CA3-46D4-B7A6-B6F1D04C5255}" type="presOf" srcId="{C43D29AD-56F3-48CE-9F69-F24BDDDFAFC9}" destId="{BF4F96BC-3DAB-4F36-A401-57C58B91A5AB}" srcOrd="0" destOrd="2" presId="urn:microsoft.com/office/officeart/2005/8/layout/radial2"/>
    <dgm:cxn modelId="{3EB3BB34-88E0-43FD-8B37-0EA3E53CD8F7}" type="presOf" srcId="{185853A2-C237-4E1C-A773-4B83D6B3CDB5}" destId="{8EC5F0A9-7DBD-487A-86DB-E14AB8AAC7CF}" srcOrd="0" destOrd="3" presId="urn:microsoft.com/office/officeart/2005/8/layout/radial2"/>
    <dgm:cxn modelId="{1E11C05C-713D-41C2-ACDB-3000FCBE4961}" srcId="{7E7B7D5B-49A9-414B-B1B1-55306B645412}" destId="{13E5BA11-B5F2-41FE-A82C-4BF1C40473C5}" srcOrd="3" destOrd="0" parTransId="{323C9406-F623-4ABA-A653-C65F9430ABAF}" sibTransId="{DEC71B74-2298-407C-A224-671901C41285}"/>
    <dgm:cxn modelId="{40B7AA42-327B-4804-B104-8953D1F2E9BA}" type="presOf" srcId="{2960C53F-01B3-4944-B948-43F3662249AB}" destId="{63FD43E4-F0FC-4189-8DED-ADD6BEBD278C}" srcOrd="0" destOrd="0" presId="urn:microsoft.com/office/officeart/2005/8/layout/radial2"/>
    <dgm:cxn modelId="{CBFB1F6D-6D0F-41CF-B4FA-B383950D0454}" srcId="{2960C53F-01B3-4944-B948-43F3662249AB}" destId="{A4BB3DE2-B956-4009-BB6D-F51F3A227D6D}" srcOrd="1" destOrd="0" parTransId="{4265FC83-D83A-42B0-907A-3BCF799BE597}" sibTransId="{25541008-4207-4AF6-A411-19DB24DAA5C7}"/>
    <dgm:cxn modelId="{1D327054-2C9A-4988-B229-03420470D599}" srcId="{7E7B7D5B-49A9-414B-B1B1-55306B645412}" destId="{CDCFA880-4819-4563-BB6B-9744275B5055}" srcOrd="1" destOrd="0" parTransId="{62D58306-2210-4D5B-A5CE-8C20C19F6839}" sibTransId="{C0F58642-D36E-4B29-A9A8-48A13F90E979}"/>
    <dgm:cxn modelId="{6EEC9056-EE47-4A4E-9BDA-ECA1575DD293}" srcId="{7E7B7D5B-49A9-414B-B1B1-55306B645412}" destId="{C43D29AD-56F3-48CE-9F69-F24BDDDFAFC9}" srcOrd="2" destOrd="0" parTransId="{89A8FC02-A45C-4B5D-9212-57B1012B7B64}" sibTransId="{E0E19FBB-199D-4ADE-9BC6-B4A47027DB0C}"/>
    <dgm:cxn modelId="{811AB17D-677B-43AA-8975-8FEB54DB1D80}" srcId="{7E7B7D5B-49A9-414B-B1B1-55306B645412}" destId="{E1C45529-44F7-43A1-8BDE-38428A2A7762}" srcOrd="0" destOrd="0" parTransId="{EDC66B23-0390-4D7B-B252-B25E73CCB6FE}" sibTransId="{3AFA08F2-3814-4BB1-B65D-D4FB64C39D2B}"/>
    <dgm:cxn modelId="{3534C79E-CA08-46F2-AC25-40FCE9E9FED5}" type="presOf" srcId="{F7606FB7-41DF-4BC9-93B2-79D895FC76A3}" destId="{8EC5F0A9-7DBD-487A-86DB-E14AB8AAC7CF}" srcOrd="0" destOrd="0" presId="urn:microsoft.com/office/officeart/2005/8/layout/radial2"/>
    <dgm:cxn modelId="{DD0D04A2-4C76-457C-B7F8-716C658F6263}" type="presOf" srcId="{7E7B7D5B-49A9-414B-B1B1-55306B645412}" destId="{EF0142DD-4496-40B3-A0C4-33CDAFA0419D}" srcOrd="0" destOrd="0" presId="urn:microsoft.com/office/officeart/2005/8/layout/radial2"/>
    <dgm:cxn modelId="{B27A54B7-B2AE-4DA9-A2C6-239C1E904654}" type="presOf" srcId="{4265FC83-D83A-42B0-907A-3BCF799BE597}" destId="{CF87C7A9-3FCA-4E2D-8DCB-008CE6FF436B}" srcOrd="0" destOrd="0" presId="urn:microsoft.com/office/officeart/2005/8/layout/radial2"/>
    <dgm:cxn modelId="{1B1619C4-E943-4D22-A4AD-9F660E9B9E0B}" type="presOf" srcId="{CDCFA880-4819-4563-BB6B-9744275B5055}" destId="{BF4F96BC-3DAB-4F36-A401-57C58B91A5AB}" srcOrd="0" destOrd="1" presId="urn:microsoft.com/office/officeart/2005/8/layout/radial2"/>
    <dgm:cxn modelId="{587736D1-9F93-460D-9AD4-4BE343F5E4FF}" type="presOf" srcId="{E1C45529-44F7-43A1-8BDE-38428A2A7762}" destId="{BF4F96BC-3DAB-4F36-A401-57C58B91A5AB}" srcOrd="0" destOrd="0" presId="urn:microsoft.com/office/officeart/2005/8/layout/radial2"/>
    <dgm:cxn modelId="{8D1B0AD2-CDB6-4159-B349-09961862B7A7}" type="presOf" srcId="{13E5BA11-B5F2-41FE-A82C-4BF1C40473C5}" destId="{BF4F96BC-3DAB-4F36-A401-57C58B91A5AB}" srcOrd="0" destOrd="3" presId="urn:microsoft.com/office/officeart/2005/8/layout/radial2"/>
    <dgm:cxn modelId="{3CF281E5-E4D3-450B-9C80-F2CA69B830D0}" srcId="{2960C53F-01B3-4944-B948-43F3662249AB}" destId="{7E7B7D5B-49A9-414B-B1B1-55306B645412}" srcOrd="0" destOrd="0" parTransId="{FA03EC6E-5382-4368-9489-793EDDF2D06B}" sibTransId="{462D48E8-75CB-4C94-A00F-A9C62A635045}"/>
    <dgm:cxn modelId="{4D6FB9EA-6D6A-4859-92BD-AAB2B65DB113}" type="presOf" srcId="{3A211409-C952-42CC-AC8B-FBBF68E1C641}" destId="{8EC5F0A9-7DBD-487A-86DB-E14AB8AAC7CF}" srcOrd="0" destOrd="2" presId="urn:microsoft.com/office/officeart/2005/8/layout/radial2"/>
    <dgm:cxn modelId="{B1AA68EF-C3AE-4981-B7CA-65E2F1DE3917}" srcId="{A4BB3DE2-B956-4009-BB6D-F51F3A227D6D}" destId="{F7606FB7-41DF-4BC9-93B2-79D895FC76A3}" srcOrd="0" destOrd="0" parTransId="{B40EFEB0-C7D3-40F0-BF14-92DBBFAD0F93}" sibTransId="{01237C20-789E-4CC4-8F2B-4874CCC9DE12}"/>
    <dgm:cxn modelId="{A3E2A3EF-86EE-4EE3-9120-8A639091FBDC}" srcId="{A4BB3DE2-B956-4009-BB6D-F51F3A227D6D}" destId="{CF6BE5F7-D146-41D5-8DBF-E9EA412E31A8}" srcOrd="1" destOrd="0" parTransId="{1BF24997-D505-4666-A821-51E0F6584366}" sibTransId="{EC96BB9F-DCC0-4C53-9DF9-5493C540032F}"/>
    <dgm:cxn modelId="{177A93E7-5364-457C-8A7E-74F0C0DD8A26}" type="presParOf" srcId="{63FD43E4-F0FC-4189-8DED-ADD6BEBD278C}" destId="{F59B03DB-6A45-433F-887B-59F9B25075E0}" srcOrd="0" destOrd="0" presId="urn:microsoft.com/office/officeart/2005/8/layout/radial2"/>
    <dgm:cxn modelId="{42CAF81E-1360-4609-90B3-79DCFFC0F47F}" type="presParOf" srcId="{F59B03DB-6A45-433F-887B-59F9B25075E0}" destId="{A7E65039-F093-4D71-AB13-C5F9FD093336}" srcOrd="0" destOrd="0" presId="urn:microsoft.com/office/officeart/2005/8/layout/radial2"/>
    <dgm:cxn modelId="{E2F953E0-819F-43D1-9EA4-0738D4F37732}" type="presParOf" srcId="{A7E65039-F093-4D71-AB13-C5F9FD093336}" destId="{86203848-95A0-43BF-A581-FE9F1D2C3A9D}" srcOrd="0" destOrd="0" presId="urn:microsoft.com/office/officeart/2005/8/layout/radial2"/>
    <dgm:cxn modelId="{DF2B0E42-80EA-4433-BA91-B02C1C0A8A17}" type="presParOf" srcId="{A7E65039-F093-4D71-AB13-C5F9FD093336}" destId="{F8CD283F-5773-4FC6-9C38-69CFE9DEB3C0}" srcOrd="1" destOrd="0" presId="urn:microsoft.com/office/officeart/2005/8/layout/radial2"/>
    <dgm:cxn modelId="{BC8EA20F-358E-457D-B294-9743025905C8}" type="presParOf" srcId="{F59B03DB-6A45-433F-887B-59F9B25075E0}" destId="{EAA9FE42-6EC7-484A-89B4-3623FE9C5DF6}" srcOrd="1" destOrd="0" presId="urn:microsoft.com/office/officeart/2005/8/layout/radial2"/>
    <dgm:cxn modelId="{9773D423-3ABF-4681-B580-CCD89ABAE167}" type="presParOf" srcId="{F59B03DB-6A45-433F-887B-59F9B25075E0}" destId="{378C99A6-8D77-416B-BEBB-FF8C53859C4A}" srcOrd="2" destOrd="0" presId="urn:microsoft.com/office/officeart/2005/8/layout/radial2"/>
    <dgm:cxn modelId="{1A730F28-32AD-4CD4-9E5F-B6E623456D09}" type="presParOf" srcId="{378C99A6-8D77-416B-BEBB-FF8C53859C4A}" destId="{EF0142DD-4496-40B3-A0C4-33CDAFA0419D}" srcOrd="0" destOrd="0" presId="urn:microsoft.com/office/officeart/2005/8/layout/radial2"/>
    <dgm:cxn modelId="{B6ABE0A0-D8A7-4D3E-BF2C-134E8DB1E7D8}" type="presParOf" srcId="{378C99A6-8D77-416B-BEBB-FF8C53859C4A}" destId="{BF4F96BC-3DAB-4F36-A401-57C58B91A5AB}" srcOrd="1" destOrd="0" presId="urn:microsoft.com/office/officeart/2005/8/layout/radial2"/>
    <dgm:cxn modelId="{2215F92B-2397-43B0-B31E-74C774EBA485}" type="presParOf" srcId="{F59B03DB-6A45-433F-887B-59F9B25075E0}" destId="{CF87C7A9-3FCA-4E2D-8DCB-008CE6FF436B}" srcOrd="3" destOrd="0" presId="urn:microsoft.com/office/officeart/2005/8/layout/radial2"/>
    <dgm:cxn modelId="{B9EEEECD-42D8-4766-866C-22E1555F70F9}" type="presParOf" srcId="{F59B03DB-6A45-433F-887B-59F9B25075E0}" destId="{15354D88-8B71-4B08-A9F0-44582C0D2E48}" srcOrd="4" destOrd="0" presId="urn:microsoft.com/office/officeart/2005/8/layout/radial2"/>
    <dgm:cxn modelId="{A663A646-23A0-401E-9775-EB68251B1D1B}" type="presParOf" srcId="{15354D88-8B71-4B08-A9F0-44582C0D2E48}" destId="{07C07946-D169-4B9D-B1B0-0C3E882B82FD}" srcOrd="0" destOrd="0" presId="urn:microsoft.com/office/officeart/2005/8/layout/radial2"/>
    <dgm:cxn modelId="{C9DD2690-D086-4507-9BF2-A97370E57630}" type="presParOf" srcId="{15354D88-8B71-4B08-A9F0-44582C0D2E48}" destId="{8EC5F0A9-7DBD-487A-86DB-E14AB8AAC7CF}"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9874E4-6030-418E-8518-EE9A31710C31}" type="doc">
      <dgm:prSet loTypeId="urn:microsoft.com/office/officeart/2005/8/layout/cycle4" loCatId="matrix" qsTypeId="urn:microsoft.com/office/officeart/2005/8/quickstyle/simple4" qsCatId="simple" csTypeId="urn:microsoft.com/office/officeart/2005/8/colors/accent1_2" csCatId="accent1" phldr="1"/>
      <dgm:spPr/>
      <dgm:t>
        <a:bodyPr/>
        <a:lstStyle/>
        <a:p>
          <a:endParaRPr lang="en-IE"/>
        </a:p>
      </dgm:t>
    </dgm:pt>
    <dgm:pt modelId="{852F99A1-1554-442C-998E-7959AF15BB5C}">
      <dgm:prSet phldrT="[Text]"/>
      <dgm:spPr/>
      <dgm:t>
        <a:bodyPr/>
        <a:lstStyle/>
        <a:p>
          <a:r>
            <a:rPr lang="en-GB" dirty="0"/>
            <a:t>Instruct data processors, provide training and support </a:t>
          </a:r>
          <a:endParaRPr lang="en-IE" dirty="0"/>
        </a:p>
      </dgm:t>
    </dgm:pt>
    <dgm:pt modelId="{F8E1202B-A9E6-47B6-8E41-76C4EDFA750B}" type="parTrans" cxnId="{F7B241A0-A9AE-4852-9125-D45FDCCAB81A}">
      <dgm:prSet/>
      <dgm:spPr/>
      <dgm:t>
        <a:bodyPr/>
        <a:lstStyle/>
        <a:p>
          <a:endParaRPr lang="en-IE"/>
        </a:p>
      </dgm:t>
    </dgm:pt>
    <dgm:pt modelId="{633555FD-8AD2-4BC0-B2DD-38231F53D868}" type="sibTrans" cxnId="{F7B241A0-A9AE-4852-9125-D45FDCCAB81A}">
      <dgm:prSet/>
      <dgm:spPr/>
      <dgm:t>
        <a:bodyPr/>
        <a:lstStyle/>
        <a:p>
          <a:endParaRPr lang="en-IE"/>
        </a:p>
      </dgm:t>
    </dgm:pt>
    <dgm:pt modelId="{0751DDD9-15C9-43BA-8C31-6BE560081D59}">
      <dgm:prSet phldrT="[Text]"/>
      <dgm:spPr/>
      <dgm:t>
        <a:bodyPr/>
        <a:lstStyle/>
        <a:p>
          <a:r>
            <a:rPr lang="en-GB" dirty="0"/>
            <a:t>Implement technical and organisational measures </a:t>
          </a:r>
          <a:endParaRPr lang="en-IE" dirty="0"/>
        </a:p>
      </dgm:t>
    </dgm:pt>
    <dgm:pt modelId="{7F96B7FF-26A2-40EE-BB95-F28FFC59523D}" type="parTrans" cxnId="{4312FA40-93C6-4F9C-85C8-FB7A40F7FB79}">
      <dgm:prSet/>
      <dgm:spPr/>
      <dgm:t>
        <a:bodyPr/>
        <a:lstStyle/>
        <a:p>
          <a:endParaRPr lang="en-IE"/>
        </a:p>
      </dgm:t>
    </dgm:pt>
    <dgm:pt modelId="{FF10461E-DB89-4899-95BF-4359F17BA7E6}" type="sibTrans" cxnId="{4312FA40-93C6-4F9C-85C8-FB7A40F7FB79}">
      <dgm:prSet/>
      <dgm:spPr/>
      <dgm:t>
        <a:bodyPr/>
        <a:lstStyle/>
        <a:p>
          <a:endParaRPr lang="en-IE"/>
        </a:p>
      </dgm:t>
    </dgm:pt>
    <dgm:pt modelId="{8CEFED10-C918-4B6F-AEF9-3E99144E04E1}">
      <dgm:prSet phldrT="[Text]"/>
      <dgm:spPr/>
      <dgm:t>
        <a:bodyPr/>
        <a:lstStyle/>
        <a:p>
          <a:r>
            <a:rPr lang="en-GB" dirty="0"/>
            <a:t>Comply with principles and document how</a:t>
          </a:r>
          <a:endParaRPr lang="en-IE" dirty="0"/>
        </a:p>
      </dgm:t>
    </dgm:pt>
    <dgm:pt modelId="{B936AD43-D834-48E1-A3D2-4B26B693E05F}" type="parTrans" cxnId="{D1F7A6A0-EB00-4A84-B6BA-89794AA44CCA}">
      <dgm:prSet/>
      <dgm:spPr/>
      <dgm:t>
        <a:bodyPr/>
        <a:lstStyle/>
        <a:p>
          <a:endParaRPr lang="en-IE"/>
        </a:p>
      </dgm:t>
    </dgm:pt>
    <dgm:pt modelId="{F0082B3B-5E25-4EF6-98B0-8221E5E5FC0A}" type="sibTrans" cxnId="{D1F7A6A0-EB00-4A84-B6BA-89794AA44CCA}">
      <dgm:prSet/>
      <dgm:spPr/>
      <dgm:t>
        <a:bodyPr/>
        <a:lstStyle/>
        <a:p>
          <a:endParaRPr lang="en-IE"/>
        </a:p>
      </dgm:t>
    </dgm:pt>
    <dgm:pt modelId="{A3541E3F-C7A6-45B4-AE1B-DA85DAE12622}">
      <dgm:prSet phldrT="[Text]"/>
      <dgm:spPr/>
      <dgm:t>
        <a:bodyPr/>
        <a:lstStyle/>
        <a:p>
          <a:r>
            <a:rPr lang="en-GB" dirty="0"/>
            <a:t>Keep records on the type of personal data and reason for processing</a:t>
          </a:r>
          <a:endParaRPr lang="en-IE" dirty="0"/>
        </a:p>
      </dgm:t>
    </dgm:pt>
    <dgm:pt modelId="{E6BF4B8E-6E80-45E2-8933-501A313E3D6F}" type="parTrans" cxnId="{7C5CBC8F-8A30-4C45-987A-DA124B4C2CE1}">
      <dgm:prSet/>
      <dgm:spPr/>
      <dgm:t>
        <a:bodyPr/>
        <a:lstStyle/>
        <a:p>
          <a:endParaRPr lang="en-IE"/>
        </a:p>
      </dgm:t>
    </dgm:pt>
    <dgm:pt modelId="{23F1E1EE-2D38-445B-943F-1F30C7BB07D6}" type="sibTrans" cxnId="{7C5CBC8F-8A30-4C45-987A-DA124B4C2CE1}">
      <dgm:prSet/>
      <dgm:spPr/>
      <dgm:t>
        <a:bodyPr/>
        <a:lstStyle/>
        <a:p>
          <a:endParaRPr lang="en-IE"/>
        </a:p>
      </dgm:t>
    </dgm:pt>
    <dgm:pt modelId="{C3769B0D-FA6C-4576-8D05-441F92DB5B04}">
      <dgm:prSet phldrT="[Text]"/>
      <dgm:spPr/>
      <dgm:t>
        <a:bodyPr/>
        <a:lstStyle/>
        <a:p>
          <a:endParaRPr lang="en-IE" dirty="0"/>
        </a:p>
      </dgm:t>
    </dgm:pt>
    <dgm:pt modelId="{9FF37D06-8C7C-4FD9-B9F7-818F2BFE20DD}" type="parTrans" cxnId="{1CEA643F-126D-4BF2-A7DD-658610477465}">
      <dgm:prSet/>
      <dgm:spPr/>
      <dgm:t>
        <a:bodyPr/>
        <a:lstStyle/>
        <a:p>
          <a:endParaRPr lang="en-IE"/>
        </a:p>
      </dgm:t>
    </dgm:pt>
    <dgm:pt modelId="{C6E768AE-2FD3-4AD4-A83E-E36746AEF444}" type="sibTrans" cxnId="{1CEA643F-126D-4BF2-A7DD-658610477465}">
      <dgm:prSet/>
      <dgm:spPr/>
      <dgm:t>
        <a:bodyPr/>
        <a:lstStyle/>
        <a:p>
          <a:endParaRPr lang="en-IE"/>
        </a:p>
      </dgm:t>
    </dgm:pt>
    <dgm:pt modelId="{1746C5B1-FCC5-416A-93DA-35598D7AF9FF}" type="pres">
      <dgm:prSet presAssocID="{E29874E4-6030-418E-8518-EE9A31710C31}" presName="cycleMatrixDiagram" presStyleCnt="0">
        <dgm:presLayoutVars>
          <dgm:chMax val="1"/>
          <dgm:dir/>
          <dgm:animLvl val="lvl"/>
          <dgm:resizeHandles val="exact"/>
        </dgm:presLayoutVars>
      </dgm:prSet>
      <dgm:spPr/>
    </dgm:pt>
    <dgm:pt modelId="{B6F192EE-9E46-48E4-B43E-20FA4E60CF8E}" type="pres">
      <dgm:prSet presAssocID="{E29874E4-6030-418E-8518-EE9A31710C31}" presName="children" presStyleCnt="0"/>
      <dgm:spPr/>
    </dgm:pt>
    <dgm:pt modelId="{67E1F553-0494-4AAD-9C24-05B10DC6DF61}" type="pres">
      <dgm:prSet presAssocID="{E29874E4-6030-418E-8518-EE9A31710C31}" presName="childPlaceholder" presStyleCnt="0"/>
      <dgm:spPr/>
    </dgm:pt>
    <dgm:pt modelId="{C9728230-B0A5-4F39-BABD-C678EE024220}" type="pres">
      <dgm:prSet presAssocID="{E29874E4-6030-418E-8518-EE9A31710C31}" presName="circle" presStyleCnt="0"/>
      <dgm:spPr/>
    </dgm:pt>
    <dgm:pt modelId="{BA11C325-3282-42F7-B913-552F97DF12CE}" type="pres">
      <dgm:prSet presAssocID="{E29874E4-6030-418E-8518-EE9A31710C31}" presName="quadrant1" presStyleLbl="node1" presStyleIdx="0" presStyleCnt="4">
        <dgm:presLayoutVars>
          <dgm:chMax val="1"/>
          <dgm:bulletEnabled val="1"/>
        </dgm:presLayoutVars>
      </dgm:prSet>
      <dgm:spPr/>
    </dgm:pt>
    <dgm:pt modelId="{1A3F1F9E-1D1A-4414-8D99-42EBF4D84E65}" type="pres">
      <dgm:prSet presAssocID="{E29874E4-6030-418E-8518-EE9A31710C31}" presName="quadrant2" presStyleLbl="node1" presStyleIdx="1" presStyleCnt="4">
        <dgm:presLayoutVars>
          <dgm:chMax val="1"/>
          <dgm:bulletEnabled val="1"/>
        </dgm:presLayoutVars>
      </dgm:prSet>
      <dgm:spPr/>
    </dgm:pt>
    <dgm:pt modelId="{3C219511-4ADA-4153-8AFE-0F59EA732DA8}" type="pres">
      <dgm:prSet presAssocID="{E29874E4-6030-418E-8518-EE9A31710C31}" presName="quadrant3" presStyleLbl="node1" presStyleIdx="2" presStyleCnt="4">
        <dgm:presLayoutVars>
          <dgm:chMax val="1"/>
          <dgm:bulletEnabled val="1"/>
        </dgm:presLayoutVars>
      </dgm:prSet>
      <dgm:spPr/>
    </dgm:pt>
    <dgm:pt modelId="{52DAA5AC-787D-487A-A369-21AC206C5122}" type="pres">
      <dgm:prSet presAssocID="{E29874E4-6030-418E-8518-EE9A31710C31}" presName="quadrant4" presStyleLbl="node1" presStyleIdx="3" presStyleCnt="4">
        <dgm:presLayoutVars>
          <dgm:chMax val="1"/>
          <dgm:bulletEnabled val="1"/>
        </dgm:presLayoutVars>
      </dgm:prSet>
      <dgm:spPr/>
    </dgm:pt>
    <dgm:pt modelId="{FFD72F00-3580-4B4C-BE30-FEC488CC75BF}" type="pres">
      <dgm:prSet presAssocID="{E29874E4-6030-418E-8518-EE9A31710C31}" presName="quadrantPlaceholder" presStyleCnt="0"/>
      <dgm:spPr/>
    </dgm:pt>
    <dgm:pt modelId="{DF92BCA3-8814-41F3-B1E7-F542010DE8D1}" type="pres">
      <dgm:prSet presAssocID="{E29874E4-6030-418E-8518-EE9A31710C31}" presName="center1" presStyleLbl="fgShp" presStyleIdx="0" presStyleCnt="2"/>
      <dgm:spPr/>
    </dgm:pt>
    <dgm:pt modelId="{2A04DF51-FC15-4DDC-9764-E655FD05D2F3}" type="pres">
      <dgm:prSet presAssocID="{E29874E4-6030-418E-8518-EE9A31710C31}" presName="center2" presStyleLbl="fgShp" presStyleIdx="1" presStyleCnt="2"/>
      <dgm:spPr/>
    </dgm:pt>
  </dgm:ptLst>
  <dgm:cxnLst>
    <dgm:cxn modelId="{7CE1B82B-846D-4D98-9566-B08E962900BF}" type="presOf" srcId="{E29874E4-6030-418E-8518-EE9A31710C31}" destId="{1746C5B1-FCC5-416A-93DA-35598D7AF9FF}" srcOrd="0" destOrd="0" presId="urn:microsoft.com/office/officeart/2005/8/layout/cycle4"/>
    <dgm:cxn modelId="{1CEA643F-126D-4BF2-A7DD-658610477465}" srcId="{E29874E4-6030-418E-8518-EE9A31710C31}" destId="{C3769B0D-FA6C-4576-8D05-441F92DB5B04}" srcOrd="4" destOrd="0" parTransId="{9FF37D06-8C7C-4FD9-B9F7-818F2BFE20DD}" sibTransId="{C6E768AE-2FD3-4AD4-A83E-E36746AEF444}"/>
    <dgm:cxn modelId="{4312FA40-93C6-4F9C-85C8-FB7A40F7FB79}" srcId="{E29874E4-6030-418E-8518-EE9A31710C31}" destId="{0751DDD9-15C9-43BA-8C31-6BE560081D59}" srcOrd="1" destOrd="0" parTransId="{7F96B7FF-26A2-40EE-BB95-F28FFC59523D}" sibTransId="{FF10461E-DB89-4899-95BF-4359F17BA7E6}"/>
    <dgm:cxn modelId="{7C5CBC8F-8A30-4C45-987A-DA124B4C2CE1}" srcId="{E29874E4-6030-418E-8518-EE9A31710C31}" destId="{A3541E3F-C7A6-45B4-AE1B-DA85DAE12622}" srcOrd="3" destOrd="0" parTransId="{E6BF4B8E-6E80-45E2-8933-501A313E3D6F}" sibTransId="{23F1E1EE-2D38-445B-943F-1F30C7BB07D6}"/>
    <dgm:cxn modelId="{F7B241A0-A9AE-4852-9125-D45FDCCAB81A}" srcId="{E29874E4-6030-418E-8518-EE9A31710C31}" destId="{852F99A1-1554-442C-998E-7959AF15BB5C}" srcOrd="0" destOrd="0" parTransId="{F8E1202B-A9E6-47B6-8E41-76C4EDFA750B}" sibTransId="{633555FD-8AD2-4BC0-B2DD-38231F53D868}"/>
    <dgm:cxn modelId="{D1F7A6A0-EB00-4A84-B6BA-89794AA44CCA}" srcId="{E29874E4-6030-418E-8518-EE9A31710C31}" destId="{8CEFED10-C918-4B6F-AEF9-3E99144E04E1}" srcOrd="2" destOrd="0" parTransId="{B936AD43-D834-48E1-A3D2-4B26B693E05F}" sibTransId="{F0082B3B-5E25-4EF6-98B0-8221E5E5FC0A}"/>
    <dgm:cxn modelId="{A42681D0-6BF8-485F-BC61-3EABD9A076B6}" type="presOf" srcId="{A3541E3F-C7A6-45B4-AE1B-DA85DAE12622}" destId="{52DAA5AC-787D-487A-A369-21AC206C5122}" srcOrd="0" destOrd="0" presId="urn:microsoft.com/office/officeart/2005/8/layout/cycle4"/>
    <dgm:cxn modelId="{CDFB9CD0-0AC4-4BDC-A5A7-BD26EC20D87E}" type="presOf" srcId="{852F99A1-1554-442C-998E-7959AF15BB5C}" destId="{BA11C325-3282-42F7-B913-552F97DF12CE}" srcOrd="0" destOrd="0" presId="urn:microsoft.com/office/officeart/2005/8/layout/cycle4"/>
    <dgm:cxn modelId="{6A3B89E6-4F34-4E3C-AEFC-FED08A4C4AEB}" type="presOf" srcId="{8CEFED10-C918-4B6F-AEF9-3E99144E04E1}" destId="{3C219511-4ADA-4153-8AFE-0F59EA732DA8}" srcOrd="0" destOrd="0" presId="urn:microsoft.com/office/officeart/2005/8/layout/cycle4"/>
    <dgm:cxn modelId="{46C301E8-C5E3-4200-AC04-FF6987A94A50}" type="presOf" srcId="{0751DDD9-15C9-43BA-8C31-6BE560081D59}" destId="{1A3F1F9E-1D1A-4414-8D99-42EBF4D84E65}" srcOrd="0" destOrd="0" presId="urn:microsoft.com/office/officeart/2005/8/layout/cycle4"/>
    <dgm:cxn modelId="{F806FC56-0BB4-4063-B898-565FD5B1E92A}" type="presParOf" srcId="{1746C5B1-FCC5-416A-93DA-35598D7AF9FF}" destId="{B6F192EE-9E46-48E4-B43E-20FA4E60CF8E}" srcOrd="0" destOrd="0" presId="urn:microsoft.com/office/officeart/2005/8/layout/cycle4"/>
    <dgm:cxn modelId="{0A491592-3C51-45FA-B63D-09E92ADD8648}" type="presParOf" srcId="{B6F192EE-9E46-48E4-B43E-20FA4E60CF8E}" destId="{67E1F553-0494-4AAD-9C24-05B10DC6DF61}" srcOrd="0" destOrd="0" presId="urn:microsoft.com/office/officeart/2005/8/layout/cycle4"/>
    <dgm:cxn modelId="{2719D60E-6E52-43B6-BBDB-F5BA7B708EED}" type="presParOf" srcId="{1746C5B1-FCC5-416A-93DA-35598D7AF9FF}" destId="{C9728230-B0A5-4F39-BABD-C678EE024220}" srcOrd="1" destOrd="0" presId="urn:microsoft.com/office/officeart/2005/8/layout/cycle4"/>
    <dgm:cxn modelId="{C6B03A99-DF1A-4936-9585-159ABD9F816B}" type="presParOf" srcId="{C9728230-B0A5-4F39-BABD-C678EE024220}" destId="{BA11C325-3282-42F7-B913-552F97DF12CE}" srcOrd="0" destOrd="0" presId="urn:microsoft.com/office/officeart/2005/8/layout/cycle4"/>
    <dgm:cxn modelId="{B058A774-2C37-451C-A9AC-643315F80121}" type="presParOf" srcId="{C9728230-B0A5-4F39-BABD-C678EE024220}" destId="{1A3F1F9E-1D1A-4414-8D99-42EBF4D84E65}" srcOrd="1" destOrd="0" presId="urn:microsoft.com/office/officeart/2005/8/layout/cycle4"/>
    <dgm:cxn modelId="{9EAE111F-21E2-4724-B7AE-1812E193EB90}" type="presParOf" srcId="{C9728230-B0A5-4F39-BABD-C678EE024220}" destId="{3C219511-4ADA-4153-8AFE-0F59EA732DA8}" srcOrd="2" destOrd="0" presId="urn:microsoft.com/office/officeart/2005/8/layout/cycle4"/>
    <dgm:cxn modelId="{84E6D84F-F863-4752-A262-E6F567CE5693}" type="presParOf" srcId="{C9728230-B0A5-4F39-BABD-C678EE024220}" destId="{52DAA5AC-787D-487A-A369-21AC206C5122}" srcOrd="3" destOrd="0" presId="urn:microsoft.com/office/officeart/2005/8/layout/cycle4"/>
    <dgm:cxn modelId="{1B202892-0B96-4154-B7DC-B53B42AB2E5E}" type="presParOf" srcId="{C9728230-B0A5-4F39-BABD-C678EE024220}" destId="{FFD72F00-3580-4B4C-BE30-FEC488CC75BF}" srcOrd="4" destOrd="0" presId="urn:microsoft.com/office/officeart/2005/8/layout/cycle4"/>
    <dgm:cxn modelId="{2FCB3142-B0AF-4CFD-ACAA-7F4829E31647}" type="presParOf" srcId="{1746C5B1-FCC5-416A-93DA-35598D7AF9FF}" destId="{DF92BCA3-8814-41F3-B1E7-F542010DE8D1}" srcOrd="2" destOrd="0" presId="urn:microsoft.com/office/officeart/2005/8/layout/cycle4"/>
    <dgm:cxn modelId="{33D476E3-C4E7-4CE2-82E4-7119E5F8C3CE}" type="presParOf" srcId="{1746C5B1-FCC5-416A-93DA-35598D7AF9FF}" destId="{2A04DF51-FC15-4DDC-9764-E655FD05D2F3}"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865431-C790-4A39-9851-CD12D0C8CC4D}" type="doc">
      <dgm:prSet loTypeId="urn:microsoft.com/office/officeart/2005/8/layout/bProcess4" loCatId="process" qsTypeId="urn:microsoft.com/office/officeart/2005/8/quickstyle/simple1" qsCatId="simple" csTypeId="urn:microsoft.com/office/officeart/2005/8/colors/colorful4" csCatId="colorful" phldr="1"/>
      <dgm:spPr/>
      <dgm:t>
        <a:bodyPr/>
        <a:lstStyle/>
        <a:p>
          <a:endParaRPr lang="en-IE"/>
        </a:p>
      </dgm:t>
    </dgm:pt>
    <dgm:pt modelId="{8E69351B-4145-493E-8BE7-E32A7DE83B7D}">
      <dgm:prSet phldrT="[Text]" custT="1"/>
      <dgm:spPr/>
      <dgm:t>
        <a:bodyPr/>
        <a:lstStyle/>
        <a:p>
          <a:r>
            <a:rPr lang="en-IE" sz="2400" b="1"/>
            <a:t>1. Identify the breach </a:t>
          </a:r>
          <a:endParaRPr lang="en-IE" sz="2400" b="1" dirty="0"/>
        </a:p>
      </dgm:t>
    </dgm:pt>
    <dgm:pt modelId="{D06E5B6C-FB95-4D76-8110-EFC87755A956}" type="parTrans" cxnId="{79418025-6CE0-4B22-979A-883764F20DE7}">
      <dgm:prSet/>
      <dgm:spPr/>
      <dgm:t>
        <a:bodyPr/>
        <a:lstStyle/>
        <a:p>
          <a:endParaRPr lang="en-IE" b="1">
            <a:solidFill>
              <a:schemeClr val="tx1">
                <a:lumMod val="75000"/>
                <a:lumOff val="25000"/>
              </a:schemeClr>
            </a:solidFill>
          </a:endParaRPr>
        </a:p>
      </dgm:t>
    </dgm:pt>
    <dgm:pt modelId="{30978ED0-689A-45A5-9A8E-DF718F4054C1}" type="sibTrans" cxnId="{79418025-6CE0-4B22-979A-883764F20DE7}">
      <dgm:prSet/>
      <dgm:spPr/>
      <dgm:t>
        <a:bodyPr/>
        <a:lstStyle/>
        <a:p>
          <a:endParaRPr lang="en-IE" b="1">
            <a:solidFill>
              <a:schemeClr val="tx1">
                <a:lumMod val="75000"/>
                <a:lumOff val="25000"/>
              </a:schemeClr>
            </a:solidFill>
          </a:endParaRPr>
        </a:p>
      </dgm:t>
    </dgm:pt>
    <dgm:pt modelId="{BADE9B86-1E7F-4EEA-992D-DE7395616949}">
      <dgm:prSet phldrT="[Text]" custT="1"/>
      <dgm:spPr/>
      <dgm:t>
        <a:bodyPr/>
        <a:lstStyle/>
        <a:p>
          <a:r>
            <a:rPr lang="en-IE" sz="2400" b="1"/>
            <a:t>2. Analyse how serious it is</a:t>
          </a:r>
          <a:endParaRPr lang="en-IE" sz="2400" b="1" dirty="0"/>
        </a:p>
      </dgm:t>
    </dgm:pt>
    <dgm:pt modelId="{2F289A68-4593-4881-A373-460AD36F0CAC}" type="parTrans" cxnId="{AD1CA50F-8D8F-4E82-A06D-7542BAFDAEDB}">
      <dgm:prSet/>
      <dgm:spPr/>
      <dgm:t>
        <a:bodyPr/>
        <a:lstStyle/>
        <a:p>
          <a:endParaRPr lang="en-IE" b="1">
            <a:solidFill>
              <a:schemeClr val="tx1">
                <a:lumMod val="75000"/>
                <a:lumOff val="25000"/>
              </a:schemeClr>
            </a:solidFill>
          </a:endParaRPr>
        </a:p>
      </dgm:t>
    </dgm:pt>
    <dgm:pt modelId="{5AE7B834-918A-46EB-9280-6DA72F7867D0}" type="sibTrans" cxnId="{AD1CA50F-8D8F-4E82-A06D-7542BAFDAEDB}">
      <dgm:prSet/>
      <dgm:spPr/>
      <dgm:t>
        <a:bodyPr/>
        <a:lstStyle/>
        <a:p>
          <a:endParaRPr lang="en-IE" b="1">
            <a:solidFill>
              <a:schemeClr val="tx1">
                <a:lumMod val="75000"/>
                <a:lumOff val="25000"/>
              </a:schemeClr>
            </a:solidFill>
          </a:endParaRPr>
        </a:p>
      </dgm:t>
    </dgm:pt>
    <dgm:pt modelId="{185FF7DA-7712-4592-846B-7F47A7F5E76C}">
      <dgm:prSet phldrT="[Text]" custT="1"/>
      <dgm:spPr/>
      <dgm:t>
        <a:bodyPr/>
        <a:lstStyle/>
        <a:p>
          <a:r>
            <a:rPr lang="en-IE" sz="2400" b="1"/>
            <a:t>3. Contain the breach</a:t>
          </a:r>
          <a:endParaRPr lang="en-IE" sz="2400" b="1" dirty="0"/>
        </a:p>
      </dgm:t>
    </dgm:pt>
    <dgm:pt modelId="{8FA81C97-0B78-486A-8BCF-4C9168CF8ED5}" type="parTrans" cxnId="{93169DBF-E654-4FE1-AD75-F5B1951B6BA6}">
      <dgm:prSet/>
      <dgm:spPr/>
      <dgm:t>
        <a:bodyPr/>
        <a:lstStyle/>
        <a:p>
          <a:endParaRPr lang="en-IE" b="1">
            <a:solidFill>
              <a:schemeClr val="tx1">
                <a:lumMod val="75000"/>
                <a:lumOff val="25000"/>
              </a:schemeClr>
            </a:solidFill>
          </a:endParaRPr>
        </a:p>
      </dgm:t>
    </dgm:pt>
    <dgm:pt modelId="{18D7B661-2909-48CF-9B85-61A4F68EEAE6}" type="sibTrans" cxnId="{93169DBF-E654-4FE1-AD75-F5B1951B6BA6}">
      <dgm:prSet/>
      <dgm:spPr/>
      <dgm:t>
        <a:bodyPr/>
        <a:lstStyle/>
        <a:p>
          <a:endParaRPr lang="en-IE" b="1">
            <a:solidFill>
              <a:schemeClr val="tx1">
                <a:lumMod val="75000"/>
                <a:lumOff val="25000"/>
              </a:schemeClr>
            </a:solidFill>
          </a:endParaRPr>
        </a:p>
      </dgm:t>
    </dgm:pt>
    <dgm:pt modelId="{8A2E0B29-4B28-47CF-AF60-43EB7582F17D}">
      <dgm:prSet phldrT="[Text]" custT="1"/>
      <dgm:spPr/>
      <dgm:t>
        <a:bodyPr/>
        <a:lstStyle/>
        <a:p>
          <a:r>
            <a:rPr lang="en-IE" sz="2400" b="1"/>
            <a:t>4. Respond to the breach</a:t>
          </a:r>
          <a:endParaRPr lang="en-IE" sz="2400" b="1" dirty="0"/>
        </a:p>
      </dgm:t>
    </dgm:pt>
    <dgm:pt modelId="{C1FAC632-D525-4C71-A8F2-79D39FD60713}" type="parTrans" cxnId="{74618E1C-831F-4E8B-B4AC-450048BAAA21}">
      <dgm:prSet/>
      <dgm:spPr/>
      <dgm:t>
        <a:bodyPr/>
        <a:lstStyle/>
        <a:p>
          <a:endParaRPr lang="en-IE" b="1">
            <a:solidFill>
              <a:schemeClr val="tx1">
                <a:lumMod val="75000"/>
                <a:lumOff val="25000"/>
              </a:schemeClr>
            </a:solidFill>
          </a:endParaRPr>
        </a:p>
      </dgm:t>
    </dgm:pt>
    <dgm:pt modelId="{2C9D6994-764B-499B-B11F-640D946ADFED}" type="sibTrans" cxnId="{74618E1C-831F-4E8B-B4AC-450048BAAA21}">
      <dgm:prSet/>
      <dgm:spPr/>
      <dgm:t>
        <a:bodyPr/>
        <a:lstStyle/>
        <a:p>
          <a:endParaRPr lang="en-IE" b="1">
            <a:solidFill>
              <a:schemeClr val="tx1">
                <a:lumMod val="75000"/>
                <a:lumOff val="25000"/>
              </a:schemeClr>
            </a:solidFill>
          </a:endParaRPr>
        </a:p>
      </dgm:t>
    </dgm:pt>
    <dgm:pt modelId="{A6426D97-512A-4599-8466-B8F4FE869D90}">
      <dgm:prSet phldrT="[Text]" custT="1"/>
      <dgm:spPr/>
      <dgm:t>
        <a:bodyPr/>
        <a:lstStyle/>
        <a:p>
          <a:r>
            <a:rPr lang="en-IE" sz="2400" b="1"/>
            <a:t>5. Identify Lessons Learnt</a:t>
          </a:r>
          <a:endParaRPr lang="en-IE" sz="2400" b="1" dirty="0"/>
        </a:p>
      </dgm:t>
    </dgm:pt>
    <dgm:pt modelId="{D635881A-A674-4F7C-913F-A6B14140FFC2}" type="parTrans" cxnId="{4F6F56F3-BED3-46EE-BCD8-94CD91BC9268}">
      <dgm:prSet/>
      <dgm:spPr/>
      <dgm:t>
        <a:bodyPr/>
        <a:lstStyle/>
        <a:p>
          <a:endParaRPr lang="en-IE" b="1">
            <a:solidFill>
              <a:schemeClr val="tx1">
                <a:lumMod val="75000"/>
                <a:lumOff val="25000"/>
              </a:schemeClr>
            </a:solidFill>
          </a:endParaRPr>
        </a:p>
      </dgm:t>
    </dgm:pt>
    <dgm:pt modelId="{0DD2A93E-607C-43FA-AED5-E620983F937B}" type="sibTrans" cxnId="{4F6F56F3-BED3-46EE-BCD8-94CD91BC9268}">
      <dgm:prSet/>
      <dgm:spPr/>
      <dgm:t>
        <a:bodyPr/>
        <a:lstStyle/>
        <a:p>
          <a:endParaRPr lang="en-IE" b="1">
            <a:solidFill>
              <a:schemeClr val="tx1">
                <a:lumMod val="75000"/>
                <a:lumOff val="25000"/>
              </a:schemeClr>
            </a:solidFill>
          </a:endParaRPr>
        </a:p>
      </dgm:t>
    </dgm:pt>
    <dgm:pt modelId="{78CAC715-2329-4A84-B13C-0998CF10C3E5}">
      <dgm:prSet phldrT="[Text]" custT="1"/>
      <dgm:spPr/>
      <dgm:t>
        <a:bodyPr/>
        <a:lstStyle/>
        <a:p>
          <a:r>
            <a:rPr lang="en-IE" sz="2400" b="1"/>
            <a:t>6. Keep records</a:t>
          </a:r>
          <a:endParaRPr lang="en-IE" sz="2400" b="1" dirty="0"/>
        </a:p>
      </dgm:t>
    </dgm:pt>
    <dgm:pt modelId="{E0D8A565-617B-4292-A5FE-C6AAE1404133}" type="parTrans" cxnId="{33F99C0E-6D9C-4E08-88C7-7FE8CDC9C7B4}">
      <dgm:prSet/>
      <dgm:spPr/>
      <dgm:t>
        <a:bodyPr/>
        <a:lstStyle/>
        <a:p>
          <a:endParaRPr lang="en-IE" b="1">
            <a:solidFill>
              <a:schemeClr val="tx1">
                <a:lumMod val="75000"/>
                <a:lumOff val="25000"/>
              </a:schemeClr>
            </a:solidFill>
          </a:endParaRPr>
        </a:p>
      </dgm:t>
    </dgm:pt>
    <dgm:pt modelId="{5B291428-7272-4954-9DC0-F465821CFB29}" type="sibTrans" cxnId="{33F99C0E-6D9C-4E08-88C7-7FE8CDC9C7B4}">
      <dgm:prSet/>
      <dgm:spPr/>
      <dgm:t>
        <a:bodyPr/>
        <a:lstStyle/>
        <a:p>
          <a:endParaRPr lang="en-IE" b="1">
            <a:solidFill>
              <a:schemeClr val="tx1">
                <a:lumMod val="75000"/>
                <a:lumOff val="25000"/>
              </a:schemeClr>
            </a:solidFill>
          </a:endParaRPr>
        </a:p>
      </dgm:t>
    </dgm:pt>
    <dgm:pt modelId="{51CD46A4-B8D7-4024-A259-6305BF174802}" type="pres">
      <dgm:prSet presAssocID="{EF865431-C790-4A39-9851-CD12D0C8CC4D}" presName="Name0" presStyleCnt="0">
        <dgm:presLayoutVars>
          <dgm:dir/>
          <dgm:resizeHandles/>
        </dgm:presLayoutVars>
      </dgm:prSet>
      <dgm:spPr/>
    </dgm:pt>
    <dgm:pt modelId="{34CF1E57-0B73-4DD3-B559-8447A0170014}" type="pres">
      <dgm:prSet presAssocID="{8E69351B-4145-493E-8BE7-E32A7DE83B7D}" presName="compNode" presStyleCnt="0"/>
      <dgm:spPr/>
    </dgm:pt>
    <dgm:pt modelId="{29EC5E92-C00A-410B-8520-1AC633FE708E}" type="pres">
      <dgm:prSet presAssocID="{8E69351B-4145-493E-8BE7-E32A7DE83B7D}" presName="dummyConnPt" presStyleCnt="0"/>
      <dgm:spPr/>
    </dgm:pt>
    <dgm:pt modelId="{62C8C6D7-D43F-47BC-9226-FB31D469DBFC}" type="pres">
      <dgm:prSet presAssocID="{8E69351B-4145-493E-8BE7-E32A7DE83B7D}" presName="node" presStyleLbl="node1" presStyleIdx="0" presStyleCnt="6">
        <dgm:presLayoutVars>
          <dgm:bulletEnabled val="1"/>
        </dgm:presLayoutVars>
      </dgm:prSet>
      <dgm:spPr/>
    </dgm:pt>
    <dgm:pt modelId="{9C3ECE6D-3103-4A46-B1E4-244D56949044}" type="pres">
      <dgm:prSet presAssocID="{30978ED0-689A-45A5-9A8E-DF718F4054C1}" presName="sibTrans" presStyleLbl="bgSibTrans2D1" presStyleIdx="0" presStyleCnt="5"/>
      <dgm:spPr/>
    </dgm:pt>
    <dgm:pt modelId="{15496701-6BD7-4524-9701-52C04AC98DC9}" type="pres">
      <dgm:prSet presAssocID="{BADE9B86-1E7F-4EEA-992D-DE7395616949}" presName="compNode" presStyleCnt="0"/>
      <dgm:spPr/>
    </dgm:pt>
    <dgm:pt modelId="{987014D4-80B7-43AE-AC8A-CA0408FB39A8}" type="pres">
      <dgm:prSet presAssocID="{BADE9B86-1E7F-4EEA-992D-DE7395616949}" presName="dummyConnPt" presStyleCnt="0"/>
      <dgm:spPr/>
    </dgm:pt>
    <dgm:pt modelId="{4D6E3A8C-84E5-4ED9-A89B-FAAD3D5BA903}" type="pres">
      <dgm:prSet presAssocID="{BADE9B86-1E7F-4EEA-992D-DE7395616949}" presName="node" presStyleLbl="node1" presStyleIdx="1" presStyleCnt="6">
        <dgm:presLayoutVars>
          <dgm:bulletEnabled val="1"/>
        </dgm:presLayoutVars>
      </dgm:prSet>
      <dgm:spPr/>
    </dgm:pt>
    <dgm:pt modelId="{684C2264-648D-4799-8CA0-DFF92DDDA76C}" type="pres">
      <dgm:prSet presAssocID="{5AE7B834-918A-46EB-9280-6DA72F7867D0}" presName="sibTrans" presStyleLbl="bgSibTrans2D1" presStyleIdx="1" presStyleCnt="5"/>
      <dgm:spPr/>
    </dgm:pt>
    <dgm:pt modelId="{29DD454C-4852-429D-AE75-B20A81D25BB1}" type="pres">
      <dgm:prSet presAssocID="{185FF7DA-7712-4592-846B-7F47A7F5E76C}" presName="compNode" presStyleCnt="0"/>
      <dgm:spPr/>
    </dgm:pt>
    <dgm:pt modelId="{EB62D6DD-8098-467D-93D6-DDDD4C074683}" type="pres">
      <dgm:prSet presAssocID="{185FF7DA-7712-4592-846B-7F47A7F5E76C}" presName="dummyConnPt" presStyleCnt="0"/>
      <dgm:spPr/>
    </dgm:pt>
    <dgm:pt modelId="{B729CF74-BE84-4A13-90D3-7EE7CE5D16E5}" type="pres">
      <dgm:prSet presAssocID="{185FF7DA-7712-4592-846B-7F47A7F5E76C}" presName="node" presStyleLbl="node1" presStyleIdx="2" presStyleCnt="6">
        <dgm:presLayoutVars>
          <dgm:bulletEnabled val="1"/>
        </dgm:presLayoutVars>
      </dgm:prSet>
      <dgm:spPr/>
    </dgm:pt>
    <dgm:pt modelId="{14A3F6CF-0156-4689-889B-5ED360C631D3}" type="pres">
      <dgm:prSet presAssocID="{18D7B661-2909-48CF-9B85-61A4F68EEAE6}" presName="sibTrans" presStyleLbl="bgSibTrans2D1" presStyleIdx="2" presStyleCnt="5"/>
      <dgm:spPr/>
    </dgm:pt>
    <dgm:pt modelId="{B656815F-7A0B-4E16-8949-86BD0177B38C}" type="pres">
      <dgm:prSet presAssocID="{8A2E0B29-4B28-47CF-AF60-43EB7582F17D}" presName="compNode" presStyleCnt="0"/>
      <dgm:spPr/>
    </dgm:pt>
    <dgm:pt modelId="{E26FE0F9-C38A-4C9B-B3AC-0E2861693324}" type="pres">
      <dgm:prSet presAssocID="{8A2E0B29-4B28-47CF-AF60-43EB7582F17D}" presName="dummyConnPt" presStyleCnt="0"/>
      <dgm:spPr/>
    </dgm:pt>
    <dgm:pt modelId="{09C94871-FAAD-4192-ADEF-008DD65EC365}" type="pres">
      <dgm:prSet presAssocID="{8A2E0B29-4B28-47CF-AF60-43EB7582F17D}" presName="node" presStyleLbl="node1" presStyleIdx="3" presStyleCnt="6">
        <dgm:presLayoutVars>
          <dgm:bulletEnabled val="1"/>
        </dgm:presLayoutVars>
      </dgm:prSet>
      <dgm:spPr/>
    </dgm:pt>
    <dgm:pt modelId="{490E55A8-BB6D-4D04-969E-D1558E1A290D}" type="pres">
      <dgm:prSet presAssocID="{2C9D6994-764B-499B-B11F-640D946ADFED}" presName="sibTrans" presStyleLbl="bgSibTrans2D1" presStyleIdx="3" presStyleCnt="5"/>
      <dgm:spPr/>
    </dgm:pt>
    <dgm:pt modelId="{3A264E41-EB1A-4483-AE3F-902DE31A6B60}" type="pres">
      <dgm:prSet presAssocID="{A6426D97-512A-4599-8466-B8F4FE869D90}" presName="compNode" presStyleCnt="0"/>
      <dgm:spPr/>
    </dgm:pt>
    <dgm:pt modelId="{86201BD8-85B4-4F51-B3C5-C658C727E12D}" type="pres">
      <dgm:prSet presAssocID="{A6426D97-512A-4599-8466-B8F4FE869D90}" presName="dummyConnPt" presStyleCnt="0"/>
      <dgm:spPr/>
    </dgm:pt>
    <dgm:pt modelId="{17818A7F-C06D-4A71-95DA-5E91E88783FC}" type="pres">
      <dgm:prSet presAssocID="{A6426D97-512A-4599-8466-B8F4FE869D90}" presName="node" presStyleLbl="node1" presStyleIdx="4" presStyleCnt="6">
        <dgm:presLayoutVars>
          <dgm:bulletEnabled val="1"/>
        </dgm:presLayoutVars>
      </dgm:prSet>
      <dgm:spPr/>
    </dgm:pt>
    <dgm:pt modelId="{7823E4D5-1F05-4CC3-AC35-D15DE91BC6F6}" type="pres">
      <dgm:prSet presAssocID="{0DD2A93E-607C-43FA-AED5-E620983F937B}" presName="sibTrans" presStyleLbl="bgSibTrans2D1" presStyleIdx="4" presStyleCnt="5"/>
      <dgm:spPr/>
    </dgm:pt>
    <dgm:pt modelId="{7F3AD2E4-D27D-4A40-B503-5BAB267612E8}" type="pres">
      <dgm:prSet presAssocID="{78CAC715-2329-4A84-B13C-0998CF10C3E5}" presName="compNode" presStyleCnt="0"/>
      <dgm:spPr/>
    </dgm:pt>
    <dgm:pt modelId="{15307282-4661-462D-AA7C-F6C031E1C2AD}" type="pres">
      <dgm:prSet presAssocID="{78CAC715-2329-4A84-B13C-0998CF10C3E5}" presName="dummyConnPt" presStyleCnt="0"/>
      <dgm:spPr/>
    </dgm:pt>
    <dgm:pt modelId="{F67DBEF2-84BA-4054-BE3F-F73B2E0F1E99}" type="pres">
      <dgm:prSet presAssocID="{78CAC715-2329-4A84-B13C-0998CF10C3E5}" presName="node" presStyleLbl="node1" presStyleIdx="5" presStyleCnt="6">
        <dgm:presLayoutVars>
          <dgm:bulletEnabled val="1"/>
        </dgm:presLayoutVars>
      </dgm:prSet>
      <dgm:spPr/>
    </dgm:pt>
  </dgm:ptLst>
  <dgm:cxnLst>
    <dgm:cxn modelId="{33F99C0E-6D9C-4E08-88C7-7FE8CDC9C7B4}" srcId="{EF865431-C790-4A39-9851-CD12D0C8CC4D}" destId="{78CAC715-2329-4A84-B13C-0998CF10C3E5}" srcOrd="5" destOrd="0" parTransId="{E0D8A565-617B-4292-A5FE-C6AAE1404133}" sibTransId="{5B291428-7272-4954-9DC0-F465821CFB29}"/>
    <dgm:cxn modelId="{AD1CA50F-8D8F-4E82-A06D-7542BAFDAEDB}" srcId="{EF865431-C790-4A39-9851-CD12D0C8CC4D}" destId="{BADE9B86-1E7F-4EEA-992D-DE7395616949}" srcOrd="1" destOrd="0" parTransId="{2F289A68-4593-4881-A373-460AD36F0CAC}" sibTransId="{5AE7B834-918A-46EB-9280-6DA72F7867D0}"/>
    <dgm:cxn modelId="{74618E1C-831F-4E8B-B4AC-450048BAAA21}" srcId="{EF865431-C790-4A39-9851-CD12D0C8CC4D}" destId="{8A2E0B29-4B28-47CF-AF60-43EB7582F17D}" srcOrd="3" destOrd="0" parTransId="{C1FAC632-D525-4C71-A8F2-79D39FD60713}" sibTransId="{2C9D6994-764B-499B-B11F-640D946ADFED}"/>
    <dgm:cxn modelId="{79418025-6CE0-4B22-979A-883764F20DE7}" srcId="{EF865431-C790-4A39-9851-CD12D0C8CC4D}" destId="{8E69351B-4145-493E-8BE7-E32A7DE83B7D}" srcOrd="0" destOrd="0" parTransId="{D06E5B6C-FB95-4D76-8110-EFC87755A956}" sibTransId="{30978ED0-689A-45A5-9A8E-DF718F4054C1}"/>
    <dgm:cxn modelId="{4A134931-D926-4F72-B3B8-98615D87A176}" type="presOf" srcId="{8E69351B-4145-493E-8BE7-E32A7DE83B7D}" destId="{62C8C6D7-D43F-47BC-9226-FB31D469DBFC}" srcOrd="0" destOrd="0" presId="urn:microsoft.com/office/officeart/2005/8/layout/bProcess4"/>
    <dgm:cxn modelId="{5E7BB833-3A3C-45A5-A32F-89139FC01540}" type="presOf" srcId="{BADE9B86-1E7F-4EEA-992D-DE7395616949}" destId="{4D6E3A8C-84E5-4ED9-A89B-FAAD3D5BA903}" srcOrd="0" destOrd="0" presId="urn:microsoft.com/office/officeart/2005/8/layout/bProcess4"/>
    <dgm:cxn modelId="{FC411976-52BB-411C-89AE-94FB25333D80}" type="presOf" srcId="{A6426D97-512A-4599-8466-B8F4FE869D90}" destId="{17818A7F-C06D-4A71-95DA-5E91E88783FC}" srcOrd="0" destOrd="0" presId="urn:microsoft.com/office/officeart/2005/8/layout/bProcess4"/>
    <dgm:cxn modelId="{51E4EA56-8246-4E3E-9D10-DBAF4B82D12F}" type="presOf" srcId="{2C9D6994-764B-499B-B11F-640D946ADFED}" destId="{490E55A8-BB6D-4D04-969E-D1558E1A290D}" srcOrd="0" destOrd="0" presId="urn:microsoft.com/office/officeart/2005/8/layout/bProcess4"/>
    <dgm:cxn modelId="{E0D30A5A-3AD1-4EF8-BD20-C16055F80982}" type="presOf" srcId="{5AE7B834-918A-46EB-9280-6DA72F7867D0}" destId="{684C2264-648D-4799-8CA0-DFF92DDDA76C}" srcOrd="0" destOrd="0" presId="urn:microsoft.com/office/officeart/2005/8/layout/bProcess4"/>
    <dgm:cxn modelId="{C948A080-1566-43F6-AB5E-CCD2F4FC7DDA}" type="presOf" srcId="{EF865431-C790-4A39-9851-CD12D0C8CC4D}" destId="{51CD46A4-B8D7-4024-A259-6305BF174802}" srcOrd="0" destOrd="0" presId="urn:microsoft.com/office/officeart/2005/8/layout/bProcess4"/>
    <dgm:cxn modelId="{987BA9B1-2914-41FB-9044-D96DD7E9F8AB}" type="presOf" srcId="{78CAC715-2329-4A84-B13C-0998CF10C3E5}" destId="{F67DBEF2-84BA-4054-BE3F-F73B2E0F1E99}" srcOrd="0" destOrd="0" presId="urn:microsoft.com/office/officeart/2005/8/layout/bProcess4"/>
    <dgm:cxn modelId="{93169DBF-E654-4FE1-AD75-F5B1951B6BA6}" srcId="{EF865431-C790-4A39-9851-CD12D0C8CC4D}" destId="{185FF7DA-7712-4592-846B-7F47A7F5E76C}" srcOrd="2" destOrd="0" parTransId="{8FA81C97-0B78-486A-8BCF-4C9168CF8ED5}" sibTransId="{18D7B661-2909-48CF-9B85-61A4F68EEAE6}"/>
    <dgm:cxn modelId="{FDFDD6D0-B08A-4275-8FFF-0120428BF9AB}" type="presOf" srcId="{18D7B661-2909-48CF-9B85-61A4F68EEAE6}" destId="{14A3F6CF-0156-4689-889B-5ED360C631D3}" srcOrd="0" destOrd="0" presId="urn:microsoft.com/office/officeart/2005/8/layout/bProcess4"/>
    <dgm:cxn modelId="{071523D1-28A2-4EA1-A724-8AA92ADF5E78}" type="presOf" srcId="{8A2E0B29-4B28-47CF-AF60-43EB7582F17D}" destId="{09C94871-FAAD-4192-ADEF-008DD65EC365}" srcOrd="0" destOrd="0" presId="urn:microsoft.com/office/officeart/2005/8/layout/bProcess4"/>
    <dgm:cxn modelId="{59F485DE-9DEF-4115-A105-863DB0BB4F3B}" type="presOf" srcId="{0DD2A93E-607C-43FA-AED5-E620983F937B}" destId="{7823E4D5-1F05-4CC3-AC35-D15DE91BC6F6}" srcOrd="0" destOrd="0" presId="urn:microsoft.com/office/officeart/2005/8/layout/bProcess4"/>
    <dgm:cxn modelId="{0BB3FFE5-BED2-41EF-983E-2A65640109A3}" type="presOf" srcId="{185FF7DA-7712-4592-846B-7F47A7F5E76C}" destId="{B729CF74-BE84-4A13-90D3-7EE7CE5D16E5}" srcOrd="0" destOrd="0" presId="urn:microsoft.com/office/officeart/2005/8/layout/bProcess4"/>
    <dgm:cxn modelId="{4F6F56F3-BED3-46EE-BCD8-94CD91BC9268}" srcId="{EF865431-C790-4A39-9851-CD12D0C8CC4D}" destId="{A6426D97-512A-4599-8466-B8F4FE869D90}" srcOrd="4" destOrd="0" parTransId="{D635881A-A674-4F7C-913F-A6B14140FFC2}" sibTransId="{0DD2A93E-607C-43FA-AED5-E620983F937B}"/>
    <dgm:cxn modelId="{00992BFD-A307-42C8-A3D0-01C050F510C2}" type="presOf" srcId="{30978ED0-689A-45A5-9A8E-DF718F4054C1}" destId="{9C3ECE6D-3103-4A46-B1E4-244D56949044}" srcOrd="0" destOrd="0" presId="urn:microsoft.com/office/officeart/2005/8/layout/bProcess4"/>
    <dgm:cxn modelId="{802B95BB-8634-4B7F-8568-D1BDE633BEC6}" type="presParOf" srcId="{51CD46A4-B8D7-4024-A259-6305BF174802}" destId="{34CF1E57-0B73-4DD3-B559-8447A0170014}" srcOrd="0" destOrd="0" presId="urn:microsoft.com/office/officeart/2005/8/layout/bProcess4"/>
    <dgm:cxn modelId="{C3D5BE04-DF34-4E54-8B99-325CC7D99A1E}" type="presParOf" srcId="{34CF1E57-0B73-4DD3-B559-8447A0170014}" destId="{29EC5E92-C00A-410B-8520-1AC633FE708E}" srcOrd="0" destOrd="0" presId="urn:microsoft.com/office/officeart/2005/8/layout/bProcess4"/>
    <dgm:cxn modelId="{743226C2-717E-4245-94E5-37FEB7F90B45}" type="presParOf" srcId="{34CF1E57-0B73-4DD3-B559-8447A0170014}" destId="{62C8C6D7-D43F-47BC-9226-FB31D469DBFC}" srcOrd="1" destOrd="0" presId="urn:microsoft.com/office/officeart/2005/8/layout/bProcess4"/>
    <dgm:cxn modelId="{EA683CD5-C678-4F9C-B26C-16C836A76C12}" type="presParOf" srcId="{51CD46A4-B8D7-4024-A259-6305BF174802}" destId="{9C3ECE6D-3103-4A46-B1E4-244D56949044}" srcOrd="1" destOrd="0" presId="urn:microsoft.com/office/officeart/2005/8/layout/bProcess4"/>
    <dgm:cxn modelId="{0785C5AC-3BFB-4124-94C0-614506AA1FA7}" type="presParOf" srcId="{51CD46A4-B8D7-4024-A259-6305BF174802}" destId="{15496701-6BD7-4524-9701-52C04AC98DC9}" srcOrd="2" destOrd="0" presId="urn:microsoft.com/office/officeart/2005/8/layout/bProcess4"/>
    <dgm:cxn modelId="{A40E9C3F-B230-4910-9F77-B5DF91B6B988}" type="presParOf" srcId="{15496701-6BD7-4524-9701-52C04AC98DC9}" destId="{987014D4-80B7-43AE-AC8A-CA0408FB39A8}" srcOrd="0" destOrd="0" presId="urn:microsoft.com/office/officeart/2005/8/layout/bProcess4"/>
    <dgm:cxn modelId="{275AD94A-F5BA-4E08-82C2-FBD11318AE0F}" type="presParOf" srcId="{15496701-6BD7-4524-9701-52C04AC98DC9}" destId="{4D6E3A8C-84E5-4ED9-A89B-FAAD3D5BA903}" srcOrd="1" destOrd="0" presId="urn:microsoft.com/office/officeart/2005/8/layout/bProcess4"/>
    <dgm:cxn modelId="{AD05319A-D646-4188-B6B9-D2BBDF7ABC84}" type="presParOf" srcId="{51CD46A4-B8D7-4024-A259-6305BF174802}" destId="{684C2264-648D-4799-8CA0-DFF92DDDA76C}" srcOrd="3" destOrd="0" presId="urn:microsoft.com/office/officeart/2005/8/layout/bProcess4"/>
    <dgm:cxn modelId="{A12BA11E-5557-4297-B2E9-A5988D9524B6}" type="presParOf" srcId="{51CD46A4-B8D7-4024-A259-6305BF174802}" destId="{29DD454C-4852-429D-AE75-B20A81D25BB1}" srcOrd="4" destOrd="0" presId="urn:microsoft.com/office/officeart/2005/8/layout/bProcess4"/>
    <dgm:cxn modelId="{6293C0A2-0584-41CD-9201-766974935946}" type="presParOf" srcId="{29DD454C-4852-429D-AE75-B20A81D25BB1}" destId="{EB62D6DD-8098-467D-93D6-DDDD4C074683}" srcOrd="0" destOrd="0" presId="urn:microsoft.com/office/officeart/2005/8/layout/bProcess4"/>
    <dgm:cxn modelId="{BCCC4031-2360-4A3C-8FA0-53206035B1F6}" type="presParOf" srcId="{29DD454C-4852-429D-AE75-B20A81D25BB1}" destId="{B729CF74-BE84-4A13-90D3-7EE7CE5D16E5}" srcOrd="1" destOrd="0" presId="urn:microsoft.com/office/officeart/2005/8/layout/bProcess4"/>
    <dgm:cxn modelId="{67C6D3C8-5673-4AED-ABA5-43609C997F42}" type="presParOf" srcId="{51CD46A4-B8D7-4024-A259-6305BF174802}" destId="{14A3F6CF-0156-4689-889B-5ED360C631D3}" srcOrd="5" destOrd="0" presId="urn:microsoft.com/office/officeart/2005/8/layout/bProcess4"/>
    <dgm:cxn modelId="{35D2A987-8882-415E-A492-E614F32E8DD5}" type="presParOf" srcId="{51CD46A4-B8D7-4024-A259-6305BF174802}" destId="{B656815F-7A0B-4E16-8949-86BD0177B38C}" srcOrd="6" destOrd="0" presId="urn:microsoft.com/office/officeart/2005/8/layout/bProcess4"/>
    <dgm:cxn modelId="{F88F156D-B9D0-4321-AC66-0D9F3E023295}" type="presParOf" srcId="{B656815F-7A0B-4E16-8949-86BD0177B38C}" destId="{E26FE0F9-C38A-4C9B-B3AC-0E2861693324}" srcOrd="0" destOrd="0" presId="urn:microsoft.com/office/officeart/2005/8/layout/bProcess4"/>
    <dgm:cxn modelId="{0712D599-33D4-460A-A5D5-0420D1CDF5B1}" type="presParOf" srcId="{B656815F-7A0B-4E16-8949-86BD0177B38C}" destId="{09C94871-FAAD-4192-ADEF-008DD65EC365}" srcOrd="1" destOrd="0" presId="urn:microsoft.com/office/officeart/2005/8/layout/bProcess4"/>
    <dgm:cxn modelId="{1F5E2A5D-44A2-4A4B-867A-5B0414B0D757}" type="presParOf" srcId="{51CD46A4-B8D7-4024-A259-6305BF174802}" destId="{490E55A8-BB6D-4D04-969E-D1558E1A290D}" srcOrd="7" destOrd="0" presId="urn:microsoft.com/office/officeart/2005/8/layout/bProcess4"/>
    <dgm:cxn modelId="{67304512-07B5-41FB-99AE-24F5020D79C5}" type="presParOf" srcId="{51CD46A4-B8D7-4024-A259-6305BF174802}" destId="{3A264E41-EB1A-4483-AE3F-902DE31A6B60}" srcOrd="8" destOrd="0" presId="urn:microsoft.com/office/officeart/2005/8/layout/bProcess4"/>
    <dgm:cxn modelId="{FF487EC9-A96C-45C2-A487-C7D1B75F5FBA}" type="presParOf" srcId="{3A264E41-EB1A-4483-AE3F-902DE31A6B60}" destId="{86201BD8-85B4-4F51-B3C5-C658C727E12D}" srcOrd="0" destOrd="0" presId="urn:microsoft.com/office/officeart/2005/8/layout/bProcess4"/>
    <dgm:cxn modelId="{07DB63AA-9BB3-435D-9532-251A4E0E94EF}" type="presParOf" srcId="{3A264E41-EB1A-4483-AE3F-902DE31A6B60}" destId="{17818A7F-C06D-4A71-95DA-5E91E88783FC}" srcOrd="1" destOrd="0" presId="urn:microsoft.com/office/officeart/2005/8/layout/bProcess4"/>
    <dgm:cxn modelId="{DD263A1E-5DB4-4F33-BD21-12A8CF0F9303}" type="presParOf" srcId="{51CD46A4-B8D7-4024-A259-6305BF174802}" destId="{7823E4D5-1F05-4CC3-AC35-D15DE91BC6F6}" srcOrd="9" destOrd="0" presId="urn:microsoft.com/office/officeart/2005/8/layout/bProcess4"/>
    <dgm:cxn modelId="{8B6CFEFE-D6C0-46CA-A9C6-AE7E945B8FB0}" type="presParOf" srcId="{51CD46A4-B8D7-4024-A259-6305BF174802}" destId="{7F3AD2E4-D27D-4A40-B503-5BAB267612E8}" srcOrd="10" destOrd="0" presId="urn:microsoft.com/office/officeart/2005/8/layout/bProcess4"/>
    <dgm:cxn modelId="{C18A15F3-BA97-4F19-8EE7-1D29ED7E79F6}" type="presParOf" srcId="{7F3AD2E4-D27D-4A40-B503-5BAB267612E8}" destId="{15307282-4661-462D-AA7C-F6C031E1C2AD}" srcOrd="0" destOrd="0" presId="urn:microsoft.com/office/officeart/2005/8/layout/bProcess4"/>
    <dgm:cxn modelId="{4A1FB24C-F855-4B61-AAF4-43B659D6AE36}" type="presParOf" srcId="{7F3AD2E4-D27D-4A40-B503-5BAB267612E8}" destId="{F67DBEF2-84BA-4054-BE3F-F73B2E0F1E9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7890AAF-06F0-470F-A11A-AAC45121D00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IE"/>
        </a:p>
      </dgm:t>
    </dgm:pt>
    <dgm:pt modelId="{CC99D6C9-77F3-4569-848E-E3ECB427F7D0}">
      <dgm:prSet phldrT="[Text]" custT="1"/>
      <dgm:spPr/>
      <dgm:t>
        <a:bodyPr/>
        <a:lstStyle/>
        <a:p>
          <a:pPr algn="ctr"/>
          <a:r>
            <a:rPr lang="en-GB" sz="2000" b="1" dirty="0">
              <a:latin typeface="+mn-lt"/>
            </a:rPr>
            <a:t>Access</a:t>
          </a:r>
          <a:endParaRPr lang="en-IE" sz="2000" b="1" dirty="0">
            <a:latin typeface="+mn-lt"/>
          </a:endParaRPr>
        </a:p>
      </dgm:t>
    </dgm:pt>
    <dgm:pt modelId="{C5BCECC7-3BC8-491B-A0FD-08B0CDF597B3}" type="parTrans" cxnId="{62C5D273-7281-4777-B721-3A1DB1ECBD08}">
      <dgm:prSet/>
      <dgm:spPr/>
      <dgm:t>
        <a:bodyPr/>
        <a:lstStyle/>
        <a:p>
          <a:endParaRPr lang="en-IE" sz="2800">
            <a:latin typeface="+mn-lt"/>
          </a:endParaRPr>
        </a:p>
      </dgm:t>
    </dgm:pt>
    <dgm:pt modelId="{05507F3B-EE1C-47B7-B299-EBE6A4B2CA7C}" type="sibTrans" cxnId="{62C5D273-7281-4777-B721-3A1DB1ECBD08}">
      <dgm:prSet/>
      <dgm:spPr/>
      <dgm:t>
        <a:bodyPr/>
        <a:lstStyle/>
        <a:p>
          <a:endParaRPr lang="en-IE" sz="2800">
            <a:latin typeface="+mn-lt"/>
          </a:endParaRPr>
        </a:p>
      </dgm:t>
    </dgm:pt>
    <dgm:pt modelId="{608B4104-1931-4D28-AAB6-61B135A5F0E4}">
      <dgm:prSet phldrT="[Text]" custT="1"/>
      <dgm:spPr/>
      <dgm:t>
        <a:bodyPr/>
        <a:lstStyle/>
        <a:p>
          <a:pPr algn="l">
            <a:buFont typeface="Symbol" panose="05050102010706020507" pitchFamily="18" charset="2"/>
            <a:buChar char=""/>
          </a:pPr>
          <a:r>
            <a:rPr lang="en-US" sz="1400" dirty="0">
              <a:latin typeface="+mn-lt"/>
              <a:ea typeface="Times New Roman" panose="02020603050405020304" pitchFamily="18" charset="0"/>
            </a:rPr>
            <a:t>Ensure access by invitation only</a:t>
          </a:r>
          <a:endParaRPr lang="en-IE" sz="1400" dirty="0">
            <a:latin typeface="+mn-lt"/>
          </a:endParaRPr>
        </a:p>
      </dgm:t>
    </dgm:pt>
    <dgm:pt modelId="{ACEE02E8-BB48-4FEF-BA75-98A1331CFE24}" type="parTrans" cxnId="{405C7374-3E29-47DA-A399-85059C616701}">
      <dgm:prSet/>
      <dgm:spPr/>
      <dgm:t>
        <a:bodyPr/>
        <a:lstStyle/>
        <a:p>
          <a:endParaRPr lang="en-IE" sz="2800">
            <a:latin typeface="+mn-lt"/>
          </a:endParaRPr>
        </a:p>
      </dgm:t>
    </dgm:pt>
    <dgm:pt modelId="{B16EC168-27F8-47C8-8ACB-CF6F5183ECAF}" type="sibTrans" cxnId="{405C7374-3E29-47DA-A399-85059C616701}">
      <dgm:prSet/>
      <dgm:spPr/>
      <dgm:t>
        <a:bodyPr/>
        <a:lstStyle/>
        <a:p>
          <a:endParaRPr lang="en-IE" sz="2800">
            <a:latin typeface="+mn-lt"/>
          </a:endParaRPr>
        </a:p>
      </dgm:t>
    </dgm:pt>
    <dgm:pt modelId="{2A04C998-1493-40ED-9796-B033032CC30C}">
      <dgm:prSet phldrT="[Text]" custT="1"/>
      <dgm:spPr/>
      <dgm:t>
        <a:bodyPr/>
        <a:lstStyle/>
        <a:p>
          <a:pPr algn="ctr"/>
          <a:r>
            <a:rPr lang="en-GB" sz="2000" b="1" dirty="0">
              <a:latin typeface="+mn-lt"/>
            </a:rPr>
            <a:t>Recording – if you are planning to record a meeting/event</a:t>
          </a:r>
          <a:endParaRPr lang="en-IE" sz="2000" b="1" dirty="0">
            <a:latin typeface="+mn-lt"/>
          </a:endParaRPr>
        </a:p>
      </dgm:t>
    </dgm:pt>
    <dgm:pt modelId="{BA7BE0B3-6D7F-4A9A-8295-673E3419CCB2}" type="parTrans" cxnId="{62AF021F-BCD2-45AE-8C3C-4B0D367AC516}">
      <dgm:prSet/>
      <dgm:spPr/>
      <dgm:t>
        <a:bodyPr/>
        <a:lstStyle/>
        <a:p>
          <a:endParaRPr lang="en-IE" sz="2800">
            <a:latin typeface="+mn-lt"/>
          </a:endParaRPr>
        </a:p>
      </dgm:t>
    </dgm:pt>
    <dgm:pt modelId="{8440A79B-0B9C-4FBF-9A38-8632AC38A264}" type="sibTrans" cxnId="{62AF021F-BCD2-45AE-8C3C-4B0D367AC516}">
      <dgm:prSet/>
      <dgm:spPr/>
      <dgm:t>
        <a:bodyPr/>
        <a:lstStyle/>
        <a:p>
          <a:endParaRPr lang="en-IE" sz="2800">
            <a:latin typeface="+mn-lt"/>
          </a:endParaRPr>
        </a:p>
      </dgm:t>
    </dgm:pt>
    <dgm:pt modelId="{EF4DE31A-21A2-416E-A0C5-72D2B4876E61}">
      <dgm:prSet phldrT="[Text]" custT="1"/>
      <dgm:spPr/>
      <dgm:t>
        <a:bodyPr/>
        <a:lstStyle/>
        <a:p>
          <a:pPr algn="l">
            <a:buFont typeface="Symbol" panose="05050102010706020507" pitchFamily="18" charset="2"/>
            <a:buChar char=""/>
          </a:pPr>
          <a:r>
            <a:rPr lang="en-US" sz="1400" dirty="0">
              <a:latin typeface="+mn-lt"/>
              <a:ea typeface="Calibri" panose="020F0502020204030204" pitchFamily="34" charset="0"/>
            </a:rPr>
            <a:t>Any speakers need to give consent to being recorded prior to the meeting</a:t>
          </a:r>
          <a:endParaRPr lang="en-IE" sz="1400" dirty="0">
            <a:latin typeface="+mn-lt"/>
          </a:endParaRPr>
        </a:p>
      </dgm:t>
    </dgm:pt>
    <dgm:pt modelId="{104D7BC8-A97C-40D8-BB74-A4643D5D84B9}" type="parTrans" cxnId="{4F1A5975-AA1A-4579-8F02-7E322F2135C6}">
      <dgm:prSet/>
      <dgm:spPr/>
      <dgm:t>
        <a:bodyPr/>
        <a:lstStyle/>
        <a:p>
          <a:endParaRPr lang="en-IE" sz="2800">
            <a:latin typeface="+mn-lt"/>
          </a:endParaRPr>
        </a:p>
      </dgm:t>
    </dgm:pt>
    <dgm:pt modelId="{E8C73DC1-F275-405E-81A0-C00F9098C94C}" type="sibTrans" cxnId="{4F1A5975-AA1A-4579-8F02-7E322F2135C6}">
      <dgm:prSet/>
      <dgm:spPr/>
      <dgm:t>
        <a:bodyPr/>
        <a:lstStyle/>
        <a:p>
          <a:endParaRPr lang="en-IE" sz="2800">
            <a:latin typeface="+mn-lt"/>
          </a:endParaRPr>
        </a:p>
      </dgm:t>
    </dgm:pt>
    <dgm:pt modelId="{0B32C558-7EA5-433C-869A-20877085BE0E}">
      <dgm:prSet phldrT="[Text]" custT="1"/>
      <dgm:spPr/>
      <dgm:t>
        <a:bodyPr/>
        <a:lstStyle/>
        <a:p>
          <a:pPr algn="ctr">
            <a:spcBef>
              <a:spcPct val="0"/>
            </a:spcBef>
          </a:pPr>
          <a:r>
            <a:rPr lang="en-GB" sz="2000" b="1" dirty="0">
              <a:latin typeface="+mn-lt"/>
            </a:rPr>
            <a:t>Permission</a:t>
          </a:r>
        </a:p>
        <a:p>
          <a:pPr algn="ctr">
            <a:spcBef>
              <a:spcPct val="0"/>
            </a:spcBef>
          </a:pPr>
          <a:endParaRPr lang="en-GB" sz="1200" b="1" dirty="0">
            <a:latin typeface="+mn-lt"/>
          </a:endParaRPr>
        </a:p>
      </dgm:t>
    </dgm:pt>
    <dgm:pt modelId="{AACA221F-7E58-4950-AD13-475F54DAE3AA}" type="parTrans" cxnId="{862568BC-EF64-47A4-A1D9-497F20215166}">
      <dgm:prSet/>
      <dgm:spPr/>
      <dgm:t>
        <a:bodyPr/>
        <a:lstStyle/>
        <a:p>
          <a:endParaRPr lang="en-IE" sz="2800">
            <a:latin typeface="+mn-lt"/>
          </a:endParaRPr>
        </a:p>
      </dgm:t>
    </dgm:pt>
    <dgm:pt modelId="{CB8E9E6A-E8B8-4826-9092-F66C89223B5A}" type="sibTrans" cxnId="{862568BC-EF64-47A4-A1D9-497F20215166}">
      <dgm:prSet/>
      <dgm:spPr/>
      <dgm:t>
        <a:bodyPr/>
        <a:lstStyle/>
        <a:p>
          <a:endParaRPr lang="en-IE" sz="2800">
            <a:latin typeface="+mn-lt"/>
          </a:endParaRPr>
        </a:p>
      </dgm:t>
    </dgm:pt>
    <dgm:pt modelId="{890559BD-4FA0-4590-92F1-7C00B70A7B76}">
      <dgm:prSet phldrT="[Text]" custT="1"/>
      <dgm:spPr/>
      <dgm:t>
        <a:bodyPr/>
        <a:lstStyle/>
        <a:p>
          <a:pPr algn="l">
            <a:spcBef>
              <a:spcPts val="600"/>
            </a:spcBef>
            <a:buFont typeface="Symbol" panose="05050102010706020507" pitchFamily="18" charset="2"/>
            <a:buChar char=""/>
          </a:pPr>
          <a:r>
            <a:rPr lang="en-US" sz="1600" dirty="0">
              <a:latin typeface="+mn-lt"/>
              <a:ea typeface="Calibri" panose="020F0502020204030204" pitchFamily="34" charset="0"/>
            </a:rPr>
            <a:t>Sharing of files amongst attendees should not be permitted.</a:t>
          </a:r>
          <a:endParaRPr lang="en-IE" sz="1600" dirty="0">
            <a:latin typeface="+mn-lt"/>
          </a:endParaRPr>
        </a:p>
      </dgm:t>
    </dgm:pt>
    <dgm:pt modelId="{A89F1BAD-0D0D-440D-8A45-BE2C13CB0565}" type="parTrans" cxnId="{EC2359F8-0908-41BB-A788-AA9625F3B8D6}">
      <dgm:prSet/>
      <dgm:spPr/>
      <dgm:t>
        <a:bodyPr/>
        <a:lstStyle/>
        <a:p>
          <a:endParaRPr lang="en-IE" sz="2800">
            <a:latin typeface="+mn-lt"/>
          </a:endParaRPr>
        </a:p>
      </dgm:t>
    </dgm:pt>
    <dgm:pt modelId="{DCC81705-5B8C-4AE7-91C2-EFBA5981641E}" type="sibTrans" cxnId="{EC2359F8-0908-41BB-A788-AA9625F3B8D6}">
      <dgm:prSet/>
      <dgm:spPr/>
      <dgm:t>
        <a:bodyPr/>
        <a:lstStyle/>
        <a:p>
          <a:endParaRPr lang="en-IE" sz="2800">
            <a:latin typeface="+mn-lt"/>
          </a:endParaRPr>
        </a:p>
      </dgm:t>
    </dgm:pt>
    <dgm:pt modelId="{C6C8AB33-2F45-4A7D-A045-5A6A352C6F68}">
      <dgm:prSet custT="1"/>
      <dgm:spPr/>
      <dgm:t>
        <a:bodyPr/>
        <a:lstStyle/>
        <a:p>
          <a:pPr algn="l"/>
          <a:r>
            <a:rPr lang="en-US" sz="1400" dirty="0">
              <a:latin typeface="+mn-lt"/>
              <a:ea typeface="Times New Roman" panose="02020603050405020304" pitchFamily="18" charset="0"/>
            </a:rPr>
            <a:t>Unique meeting ID’s and passwords will be required to access the event</a:t>
          </a:r>
          <a:endParaRPr lang="en-IE" sz="1400" dirty="0">
            <a:latin typeface="+mn-lt"/>
            <a:ea typeface="Calibri" panose="020F0502020204030204" pitchFamily="34" charset="0"/>
          </a:endParaRPr>
        </a:p>
      </dgm:t>
    </dgm:pt>
    <dgm:pt modelId="{DDC89449-1A67-489A-ACBE-BC5F01F68E1A}" type="parTrans" cxnId="{1093A406-0CF3-4B51-81AD-B8405647ABB7}">
      <dgm:prSet/>
      <dgm:spPr/>
      <dgm:t>
        <a:bodyPr/>
        <a:lstStyle/>
        <a:p>
          <a:endParaRPr lang="en-IE" sz="2800">
            <a:latin typeface="+mn-lt"/>
          </a:endParaRPr>
        </a:p>
      </dgm:t>
    </dgm:pt>
    <dgm:pt modelId="{ED4B1101-8935-4543-9362-EEF75687596B}" type="sibTrans" cxnId="{1093A406-0CF3-4B51-81AD-B8405647ABB7}">
      <dgm:prSet/>
      <dgm:spPr/>
      <dgm:t>
        <a:bodyPr/>
        <a:lstStyle/>
        <a:p>
          <a:endParaRPr lang="en-IE" sz="2800">
            <a:latin typeface="+mn-lt"/>
          </a:endParaRPr>
        </a:p>
      </dgm:t>
    </dgm:pt>
    <dgm:pt modelId="{E87142B2-9CD5-4555-B178-637C13D8CFBC}">
      <dgm:prSet custT="1"/>
      <dgm:spPr/>
      <dgm:t>
        <a:bodyPr/>
        <a:lstStyle/>
        <a:p>
          <a:pPr algn="l"/>
          <a:r>
            <a:rPr lang="en-US" sz="1400" dirty="0">
              <a:latin typeface="+mn-lt"/>
              <a:ea typeface="Times New Roman" panose="02020603050405020304" pitchFamily="18" charset="0"/>
            </a:rPr>
            <a:t>The meeting ID’s &amp; passwords will should not be advertised publicly (to avoid Zoom bombing)</a:t>
          </a:r>
          <a:endParaRPr lang="en-IE" sz="1400" dirty="0">
            <a:latin typeface="+mn-lt"/>
            <a:ea typeface="Calibri" panose="020F0502020204030204" pitchFamily="34" charset="0"/>
          </a:endParaRPr>
        </a:p>
      </dgm:t>
    </dgm:pt>
    <dgm:pt modelId="{97F33BFC-5F7A-472E-9FE1-58BED15130DA}" type="parTrans" cxnId="{35B78D7B-9F46-429C-9FD4-18D3E095FF5E}">
      <dgm:prSet/>
      <dgm:spPr/>
      <dgm:t>
        <a:bodyPr/>
        <a:lstStyle/>
        <a:p>
          <a:endParaRPr lang="en-IE" sz="2800">
            <a:latin typeface="+mn-lt"/>
          </a:endParaRPr>
        </a:p>
      </dgm:t>
    </dgm:pt>
    <dgm:pt modelId="{70971FD6-464A-4BE9-AE8D-C80BAFEF1692}" type="sibTrans" cxnId="{35B78D7B-9F46-429C-9FD4-18D3E095FF5E}">
      <dgm:prSet/>
      <dgm:spPr/>
      <dgm:t>
        <a:bodyPr/>
        <a:lstStyle/>
        <a:p>
          <a:endParaRPr lang="en-IE" sz="2800">
            <a:latin typeface="+mn-lt"/>
          </a:endParaRPr>
        </a:p>
      </dgm:t>
    </dgm:pt>
    <dgm:pt modelId="{3E6351BA-59AE-4787-8F1F-8E237A7E778A}">
      <dgm:prSet custT="1"/>
      <dgm:spPr/>
      <dgm:t>
        <a:bodyPr/>
        <a:lstStyle/>
        <a:p>
          <a:pPr algn="l"/>
          <a:r>
            <a:rPr lang="en-US" sz="1400" dirty="0">
              <a:latin typeface="+mn-lt"/>
              <a:ea typeface="Times New Roman" panose="02020603050405020304" pitchFamily="18" charset="0"/>
            </a:rPr>
            <a:t>Participants should not be able to join the session before the meeting facilitator. Instead, they will remain in a waiting room until access is granted by the facilitator</a:t>
          </a:r>
          <a:endParaRPr lang="en-IE" sz="1400" dirty="0">
            <a:latin typeface="+mn-lt"/>
            <a:ea typeface="Calibri" panose="020F0502020204030204" pitchFamily="34" charset="0"/>
          </a:endParaRPr>
        </a:p>
      </dgm:t>
    </dgm:pt>
    <dgm:pt modelId="{194C6809-E867-42F7-9BBE-8052C9504AD8}" type="parTrans" cxnId="{9F9E83BE-81C9-47B8-A109-3CDED7936A55}">
      <dgm:prSet/>
      <dgm:spPr/>
      <dgm:t>
        <a:bodyPr/>
        <a:lstStyle/>
        <a:p>
          <a:endParaRPr lang="en-IE" sz="2800">
            <a:latin typeface="+mn-lt"/>
          </a:endParaRPr>
        </a:p>
      </dgm:t>
    </dgm:pt>
    <dgm:pt modelId="{434E8B1C-6E0C-41A8-BBBF-B202E1D8665D}" type="sibTrans" cxnId="{9F9E83BE-81C9-47B8-A109-3CDED7936A55}">
      <dgm:prSet/>
      <dgm:spPr/>
      <dgm:t>
        <a:bodyPr/>
        <a:lstStyle/>
        <a:p>
          <a:endParaRPr lang="en-IE" sz="2800">
            <a:latin typeface="+mn-lt"/>
          </a:endParaRPr>
        </a:p>
      </dgm:t>
    </dgm:pt>
    <dgm:pt modelId="{D6058EB1-08CD-48A1-95FC-C1218BA27F94}">
      <dgm:prSet custT="1"/>
      <dgm:spPr/>
      <dgm:t>
        <a:bodyPr/>
        <a:lstStyle/>
        <a:p>
          <a:pPr algn="l"/>
          <a:r>
            <a:rPr lang="en-US" sz="1400" dirty="0">
              <a:latin typeface="+mn-lt"/>
              <a:ea typeface="Times New Roman" panose="02020603050405020304" pitchFamily="18" charset="0"/>
            </a:rPr>
            <a:t>Only authenticated users can join meetings</a:t>
          </a:r>
          <a:endParaRPr lang="en-IE" sz="1400" dirty="0">
            <a:latin typeface="+mn-lt"/>
            <a:ea typeface="Calibri" panose="020F0502020204030204" pitchFamily="34" charset="0"/>
          </a:endParaRPr>
        </a:p>
      </dgm:t>
    </dgm:pt>
    <dgm:pt modelId="{D9520809-7CE1-4160-8D57-141CFC136D42}" type="parTrans" cxnId="{9F623FD8-EA01-4228-A2FC-059A7B316B2B}">
      <dgm:prSet/>
      <dgm:spPr/>
      <dgm:t>
        <a:bodyPr/>
        <a:lstStyle/>
        <a:p>
          <a:endParaRPr lang="en-IE" sz="2800">
            <a:latin typeface="+mn-lt"/>
          </a:endParaRPr>
        </a:p>
      </dgm:t>
    </dgm:pt>
    <dgm:pt modelId="{8061794C-4ADF-4708-AB7A-71B57F31CDD9}" type="sibTrans" cxnId="{9F623FD8-EA01-4228-A2FC-059A7B316B2B}">
      <dgm:prSet/>
      <dgm:spPr/>
      <dgm:t>
        <a:bodyPr/>
        <a:lstStyle/>
        <a:p>
          <a:endParaRPr lang="en-IE" sz="2800">
            <a:latin typeface="+mn-lt"/>
          </a:endParaRPr>
        </a:p>
      </dgm:t>
    </dgm:pt>
    <dgm:pt modelId="{356DCB91-BD7E-4E3C-91CA-B13FFF0EC30B}">
      <dgm:prSet custT="1"/>
      <dgm:spPr/>
      <dgm:t>
        <a:bodyPr/>
        <a:lstStyle/>
        <a:p>
          <a:pPr algn="l"/>
          <a:r>
            <a:rPr lang="en-US" sz="1400" dirty="0">
              <a:latin typeface="+mn-lt"/>
              <a:ea typeface="Calibri" panose="020F0502020204030204" pitchFamily="34" charset="0"/>
            </a:rPr>
            <a:t>Recordings can be managed by the meeting facilitator and attendees are informed</a:t>
          </a:r>
          <a:endParaRPr lang="en-IE" sz="1400" dirty="0">
            <a:latin typeface="+mn-lt"/>
            <a:ea typeface="Calibri" panose="020F0502020204030204" pitchFamily="34" charset="0"/>
          </a:endParaRPr>
        </a:p>
      </dgm:t>
    </dgm:pt>
    <dgm:pt modelId="{FBC3C112-E2DA-4621-A43A-D83B02D671E7}" type="parTrans" cxnId="{4D55BFEE-4500-4528-8513-86117BCC8D68}">
      <dgm:prSet/>
      <dgm:spPr/>
      <dgm:t>
        <a:bodyPr/>
        <a:lstStyle/>
        <a:p>
          <a:endParaRPr lang="en-IE" sz="2800">
            <a:latin typeface="+mn-lt"/>
          </a:endParaRPr>
        </a:p>
      </dgm:t>
    </dgm:pt>
    <dgm:pt modelId="{D5FAB123-D882-4E7B-8953-00BC5BA3508F}" type="sibTrans" cxnId="{4D55BFEE-4500-4528-8513-86117BCC8D68}">
      <dgm:prSet/>
      <dgm:spPr/>
      <dgm:t>
        <a:bodyPr/>
        <a:lstStyle/>
        <a:p>
          <a:endParaRPr lang="en-IE" sz="2800">
            <a:latin typeface="+mn-lt"/>
          </a:endParaRPr>
        </a:p>
      </dgm:t>
    </dgm:pt>
    <dgm:pt modelId="{4EAB8BA6-7DE0-47A9-8DF0-741076B64E10}">
      <dgm:prSet custT="1"/>
      <dgm:spPr/>
      <dgm:t>
        <a:bodyPr/>
        <a:lstStyle/>
        <a:p>
          <a:pPr algn="l"/>
          <a:r>
            <a:rPr lang="en-US" sz="1400" dirty="0">
              <a:latin typeface="+mn-lt"/>
              <a:ea typeface="Calibri" panose="020F0502020204030204" pitchFamily="34" charset="0"/>
            </a:rPr>
            <a:t>The recording will end when the meeting is finished</a:t>
          </a:r>
          <a:endParaRPr lang="en-IE" sz="1400" dirty="0">
            <a:latin typeface="+mn-lt"/>
            <a:ea typeface="Calibri" panose="020F0502020204030204" pitchFamily="34" charset="0"/>
          </a:endParaRPr>
        </a:p>
      </dgm:t>
    </dgm:pt>
    <dgm:pt modelId="{5C4EADD0-CDCD-4093-8524-2FE63A24CFA5}" type="parTrans" cxnId="{D0AE4AC2-2CCE-48DA-9B57-097B6D414B02}">
      <dgm:prSet/>
      <dgm:spPr/>
      <dgm:t>
        <a:bodyPr/>
        <a:lstStyle/>
        <a:p>
          <a:endParaRPr lang="en-IE" sz="2800">
            <a:latin typeface="+mn-lt"/>
          </a:endParaRPr>
        </a:p>
      </dgm:t>
    </dgm:pt>
    <dgm:pt modelId="{598EDF9B-5800-4F02-BEEC-6590F1CE9060}" type="sibTrans" cxnId="{D0AE4AC2-2CCE-48DA-9B57-097B6D414B02}">
      <dgm:prSet/>
      <dgm:spPr/>
      <dgm:t>
        <a:bodyPr/>
        <a:lstStyle/>
        <a:p>
          <a:endParaRPr lang="en-IE" sz="2800">
            <a:latin typeface="+mn-lt"/>
          </a:endParaRPr>
        </a:p>
      </dgm:t>
    </dgm:pt>
    <dgm:pt modelId="{D49028F5-1D62-460E-9E67-F57163B932CC}">
      <dgm:prSet custT="1"/>
      <dgm:spPr/>
      <dgm:t>
        <a:bodyPr/>
        <a:lstStyle/>
        <a:p>
          <a:pPr algn="l"/>
          <a:r>
            <a:rPr lang="en-US" sz="1400" dirty="0">
              <a:latin typeface="+mn-lt"/>
              <a:ea typeface="Calibri" panose="020F0502020204030204" pitchFamily="34" charset="0"/>
            </a:rPr>
            <a:t>Any guest speakers’ recorded pieces may be shared if permission received</a:t>
          </a:r>
          <a:endParaRPr lang="en-IE" sz="1400" dirty="0">
            <a:latin typeface="+mn-lt"/>
            <a:ea typeface="Calibri" panose="020F0502020204030204" pitchFamily="34" charset="0"/>
          </a:endParaRPr>
        </a:p>
      </dgm:t>
    </dgm:pt>
    <dgm:pt modelId="{302B0112-7245-4BAE-994F-A88DF5E47F9A}" type="parTrans" cxnId="{5B31049D-C258-4D21-9A83-FDAEE4853934}">
      <dgm:prSet/>
      <dgm:spPr/>
      <dgm:t>
        <a:bodyPr/>
        <a:lstStyle/>
        <a:p>
          <a:endParaRPr lang="en-IE" sz="2800">
            <a:latin typeface="+mn-lt"/>
          </a:endParaRPr>
        </a:p>
      </dgm:t>
    </dgm:pt>
    <dgm:pt modelId="{752FB287-B538-43CD-8B9B-25E3B3884B82}" type="sibTrans" cxnId="{5B31049D-C258-4D21-9A83-FDAEE4853934}">
      <dgm:prSet/>
      <dgm:spPr/>
      <dgm:t>
        <a:bodyPr/>
        <a:lstStyle/>
        <a:p>
          <a:endParaRPr lang="en-IE" sz="2800">
            <a:latin typeface="+mn-lt"/>
          </a:endParaRPr>
        </a:p>
      </dgm:t>
    </dgm:pt>
    <dgm:pt modelId="{49DF2DA9-A3C6-47BF-BABD-E8AEAEEDB35C}">
      <dgm:prSet custT="1"/>
      <dgm:spPr/>
      <dgm:t>
        <a:bodyPr/>
        <a:lstStyle/>
        <a:p>
          <a:pPr algn="l"/>
          <a:r>
            <a:rPr lang="en-US" sz="1400" dirty="0">
              <a:latin typeface="+mn-lt"/>
              <a:ea typeface="Calibri" panose="020F0502020204030204" pitchFamily="34" charset="0"/>
            </a:rPr>
            <a:t>It is possible to ensure attendees to bigger events are muted throughout the recording and are not visible</a:t>
          </a:r>
          <a:endParaRPr lang="en-IE" sz="1400" dirty="0">
            <a:latin typeface="+mn-lt"/>
            <a:ea typeface="Calibri" panose="020F0502020204030204" pitchFamily="34" charset="0"/>
          </a:endParaRPr>
        </a:p>
      </dgm:t>
    </dgm:pt>
    <dgm:pt modelId="{AFE98B3C-48BE-4204-B55B-1DC21A26F955}" type="parTrans" cxnId="{4DE3DE3C-477C-4B3D-9411-6435B83BF17A}">
      <dgm:prSet/>
      <dgm:spPr/>
      <dgm:t>
        <a:bodyPr/>
        <a:lstStyle/>
        <a:p>
          <a:endParaRPr lang="en-IE" sz="2800">
            <a:latin typeface="+mn-lt"/>
          </a:endParaRPr>
        </a:p>
      </dgm:t>
    </dgm:pt>
    <dgm:pt modelId="{CE815CF7-DA92-4370-A4C9-AD6C9AD4A2DA}" type="sibTrans" cxnId="{4DE3DE3C-477C-4B3D-9411-6435B83BF17A}">
      <dgm:prSet/>
      <dgm:spPr/>
      <dgm:t>
        <a:bodyPr/>
        <a:lstStyle/>
        <a:p>
          <a:endParaRPr lang="en-IE" sz="2800">
            <a:latin typeface="+mn-lt"/>
          </a:endParaRPr>
        </a:p>
      </dgm:t>
    </dgm:pt>
    <dgm:pt modelId="{BEFD6EC4-0DF8-4C1F-929E-F0C71947820A}">
      <dgm:prSet custT="1"/>
      <dgm:spPr/>
      <dgm:t>
        <a:bodyPr/>
        <a:lstStyle/>
        <a:p>
          <a:pPr algn="l">
            <a:spcBef>
              <a:spcPts val="600"/>
            </a:spcBef>
          </a:pPr>
          <a:r>
            <a:rPr lang="en-US" sz="1600" dirty="0">
              <a:latin typeface="+mn-lt"/>
              <a:ea typeface="Calibri" panose="020F0502020204030204" pitchFamily="34" charset="0"/>
            </a:rPr>
            <a:t>Chat history and call transcripts should not be saved</a:t>
          </a:r>
          <a:endParaRPr lang="en-IE" sz="1600" dirty="0">
            <a:latin typeface="+mn-lt"/>
            <a:ea typeface="Calibri" panose="020F0502020204030204" pitchFamily="34" charset="0"/>
          </a:endParaRPr>
        </a:p>
      </dgm:t>
    </dgm:pt>
    <dgm:pt modelId="{660DD406-AD96-4B4B-844D-3B0EDBC9C010}" type="parTrans" cxnId="{C61A9B2D-899C-48DC-A83C-31A3ABF46E1C}">
      <dgm:prSet/>
      <dgm:spPr/>
      <dgm:t>
        <a:bodyPr/>
        <a:lstStyle/>
        <a:p>
          <a:endParaRPr lang="en-IE" sz="2800">
            <a:latin typeface="+mn-lt"/>
          </a:endParaRPr>
        </a:p>
      </dgm:t>
    </dgm:pt>
    <dgm:pt modelId="{765287FB-C311-4DB4-BC5D-DD701688BE98}" type="sibTrans" cxnId="{C61A9B2D-899C-48DC-A83C-31A3ABF46E1C}">
      <dgm:prSet/>
      <dgm:spPr/>
      <dgm:t>
        <a:bodyPr/>
        <a:lstStyle/>
        <a:p>
          <a:endParaRPr lang="en-IE" sz="2800">
            <a:latin typeface="+mn-lt"/>
          </a:endParaRPr>
        </a:p>
      </dgm:t>
    </dgm:pt>
    <dgm:pt modelId="{97563F23-16F2-4D9A-9D9D-6FC9A7786DEB}">
      <dgm:prSet custT="1"/>
      <dgm:spPr/>
      <dgm:t>
        <a:bodyPr/>
        <a:lstStyle/>
        <a:p>
          <a:pPr algn="l">
            <a:spcBef>
              <a:spcPts val="600"/>
            </a:spcBef>
          </a:pPr>
          <a:r>
            <a:rPr lang="en-US" sz="1600" dirty="0">
              <a:latin typeface="+mn-lt"/>
              <a:ea typeface="Calibri" panose="020F0502020204030204" pitchFamily="34" charset="0"/>
            </a:rPr>
            <a:t>All participants can be muted with cameras ‘off’ upon entering the session</a:t>
          </a:r>
          <a:endParaRPr lang="en-IE" sz="1600" dirty="0">
            <a:latin typeface="+mn-lt"/>
            <a:ea typeface="Calibri" panose="020F0502020204030204" pitchFamily="34" charset="0"/>
          </a:endParaRPr>
        </a:p>
      </dgm:t>
    </dgm:pt>
    <dgm:pt modelId="{9353EB38-8D90-4552-BCF1-1F36A6AD10EB}" type="parTrans" cxnId="{274AA22F-BAEB-4932-993D-546D74B5FB56}">
      <dgm:prSet/>
      <dgm:spPr/>
      <dgm:t>
        <a:bodyPr/>
        <a:lstStyle/>
        <a:p>
          <a:endParaRPr lang="en-IE" sz="2800">
            <a:latin typeface="+mn-lt"/>
          </a:endParaRPr>
        </a:p>
      </dgm:t>
    </dgm:pt>
    <dgm:pt modelId="{F6FEC393-073C-4004-A7D0-5276FB07F1F5}" type="sibTrans" cxnId="{274AA22F-BAEB-4932-993D-546D74B5FB56}">
      <dgm:prSet/>
      <dgm:spPr/>
      <dgm:t>
        <a:bodyPr/>
        <a:lstStyle/>
        <a:p>
          <a:endParaRPr lang="en-IE" sz="2800">
            <a:latin typeface="+mn-lt"/>
          </a:endParaRPr>
        </a:p>
      </dgm:t>
    </dgm:pt>
    <dgm:pt modelId="{CC93ED3C-1BB5-4707-A867-F8D6180E6AC8}">
      <dgm:prSet custT="1"/>
      <dgm:spPr/>
      <dgm:t>
        <a:bodyPr/>
        <a:lstStyle/>
        <a:p>
          <a:pPr algn="l">
            <a:spcBef>
              <a:spcPts val="600"/>
            </a:spcBef>
          </a:pPr>
          <a:r>
            <a:rPr lang="en-US" sz="1600" dirty="0">
              <a:latin typeface="+mn-lt"/>
              <a:ea typeface="Calibri" panose="020F0502020204030204" pitchFamily="34" charset="0"/>
            </a:rPr>
            <a:t>After the event, Zoom will share any recordings to the organizer. This should be </a:t>
          </a:r>
          <a:r>
            <a:rPr lang="en-IE" sz="1600" dirty="0">
              <a:latin typeface="+mn-lt"/>
              <a:ea typeface="Calibri" panose="020F0502020204030204" pitchFamily="34" charset="0"/>
            </a:rPr>
            <a:t>password protect and kept only for as long as necessary </a:t>
          </a:r>
        </a:p>
      </dgm:t>
    </dgm:pt>
    <dgm:pt modelId="{84E68118-CAAD-4A4B-A6CA-E03658613982}" type="parTrans" cxnId="{F5DB74A8-639C-4284-AF34-C29D47ABCF3A}">
      <dgm:prSet/>
      <dgm:spPr/>
      <dgm:t>
        <a:bodyPr/>
        <a:lstStyle/>
        <a:p>
          <a:endParaRPr lang="en-IE" sz="2800">
            <a:latin typeface="+mn-lt"/>
          </a:endParaRPr>
        </a:p>
      </dgm:t>
    </dgm:pt>
    <dgm:pt modelId="{7A39D7AB-F29E-4137-9C4A-897934082355}" type="sibTrans" cxnId="{F5DB74A8-639C-4284-AF34-C29D47ABCF3A}">
      <dgm:prSet/>
      <dgm:spPr/>
      <dgm:t>
        <a:bodyPr/>
        <a:lstStyle/>
        <a:p>
          <a:endParaRPr lang="en-IE" sz="2800">
            <a:latin typeface="+mn-lt"/>
          </a:endParaRPr>
        </a:p>
      </dgm:t>
    </dgm:pt>
    <dgm:pt modelId="{3715F16E-1C6F-47EF-9692-72865DF37A20}">
      <dgm:prSet custT="1"/>
      <dgm:spPr/>
      <dgm:t>
        <a:bodyPr/>
        <a:lstStyle/>
        <a:p>
          <a:pPr algn="l"/>
          <a:r>
            <a:rPr lang="en-GB" sz="1400" dirty="0">
              <a:latin typeface="+mn-lt"/>
              <a:ea typeface="Calibri" panose="020F0502020204030204" pitchFamily="34" charset="0"/>
            </a:rPr>
            <a:t>Don’t let people in if you don’t know who they are</a:t>
          </a:r>
          <a:endParaRPr lang="en-IE" sz="1400" dirty="0">
            <a:latin typeface="+mn-lt"/>
            <a:ea typeface="Calibri" panose="020F0502020204030204" pitchFamily="34" charset="0"/>
          </a:endParaRPr>
        </a:p>
      </dgm:t>
    </dgm:pt>
    <dgm:pt modelId="{A90FB036-8652-40DC-9C17-C998D6D3A57E}" type="parTrans" cxnId="{4B11287E-7F53-4072-B7E0-812AF8D82761}">
      <dgm:prSet/>
      <dgm:spPr/>
      <dgm:t>
        <a:bodyPr/>
        <a:lstStyle/>
        <a:p>
          <a:endParaRPr lang="en-IE"/>
        </a:p>
      </dgm:t>
    </dgm:pt>
    <dgm:pt modelId="{14DE79C7-225A-40AF-A639-A19F26FC96D7}" type="sibTrans" cxnId="{4B11287E-7F53-4072-B7E0-812AF8D82761}">
      <dgm:prSet/>
      <dgm:spPr/>
      <dgm:t>
        <a:bodyPr/>
        <a:lstStyle/>
        <a:p>
          <a:endParaRPr lang="en-IE"/>
        </a:p>
      </dgm:t>
    </dgm:pt>
    <dgm:pt modelId="{7028AD95-E51B-41E8-BF12-0DAC8890DDDF}">
      <dgm:prSet phldrT="[Text]" custT="1"/>
      <dgm:spPr/>
      <dgm:t>
        <a:bodyPr/>
        <a:lstStyle/>
        <a:p>
          <a:pPr algn="l">
            <a:spcBef>
              <a:spcPts val="600"/>
            </a:spcBef>
            <a:buFont typeface="Symbol" panose="05050102010706020507" pitchFamily="18" charset="2"/>
            <a:buChar char=""/>
          </a:pPr>
          <a:endParaRPr lang="en-IE" sz="1000" dirty="0">
            <a:latin typeface="+mn-lt"/>
          </a:endParaRPr>
        </a:p>
      </dgm:t>
    </dgm:pt>
    <dgm:pt modelId="{F250A865-75FD-42F6-9745-A0180D1A628E}" type="parTrans" cxnId="{4EA81B74-DDFD-4B1F-B4AE-2E9D599C9523}">
      <dgm:prSet/>
      <dgm:spPr/>
      <dgm:t>
        <a:bodyPr/>
        <a:lstStyle/>
        <a:p>
          <a:endParaRPr lang="en-IE"/>
        </a:p>
      </dgm:t>
    </dgm:pt>
    <dgm:pt modelId="{78F37E92-0346-427F-8BCA-9DD7391146DC}" type="sibTrans" cxnId="{4EA81B74-DDFD-4B1F-B4AE-2E9D599C9523}">
      <dgm:prSet/>
      <dgm:spPr/>
      <dgm:t>
        <a:bodyPr/>
        <a:lstStyle/>
        <a:p>
          <a:endParaRPr lang="en-IE"/>
        </a:p>
      </dgm:t>
    </dgm:pt>
    <dgm:pt modelId="{E38A9E4C-3BF5-4522-B7E5-DB8CB54149AA}">
      <dgm:prSet custT="1"/>
      <dgm:spPr/>
      <dgm:t>
        <a:bodyPr/>
        <a:lstStyle/>
        <a:p>
          <a:pPr algn="l">
            <a:spcBef>
              <a:spcPts val="600"/>
            </a:spcBef>
          </a:pPr>
          <a:endParaRPr lang="en-IE" sz="1000" dirty="0">
            <a:latin typeface="+mn-lt"/>
            <a:ea typeface="Calibri" panose="020F0502020204030204" pitchFamily="34" charset="0"/>
          </a:endParaRPr>
        </a:p>
      </dgm:t>
    </dgm:pt>
    <dgm:pt modelId="{6D1BAB07-17C4-4333-BF79-BD67206E5F41}" type="parTrans" cxnId="{0E1A68E4-0417-4AD0-B09E-C584430F7F2F}">
      <dgm:prSet/>
      <dgm:spPr/>
      <dgm:t>
        <a:bodyPr/>
        <a:lstStyle/>
        <a:p>
          <a:endParaRPr lang="en-IE"/>
        </a:p>
      </dgm:t>
    </dgm:pt>
    <dgm:pt modelId="{4345615E-B612-4FB5-A107-52D7FC43325C}" type="sibTrans" cxnId="{0E1A68E4-0417-4AD0-B09E-C584430F7F2F}">
      <dgm:prSet/>
      <dgm:spPr/>
      <dgm:t>
        <a:bodyPr/>
        <a:lstStyle/>
        <a:p>
          <a:endParaRPr lang="en-IE"/>
        </a:p>
      </dgm:t>
    </dgm:pt>
    <dgm:pt modelId="{B337C17A-5A13-4F99-9C63-5E43690CE11E}">
      <dgm:prSet custT="1"/>
      <dgm:spPr/>
      <dgm:t>
        <a:bodyPr/>
        <a:lstStyle/>
        <a:p>
          <a:pPr algn="l">
            <a:spcBef>
              <a:spcPts val="600"/>
            </a:spcBef>
          </a:pPr>
          <a:endParaRPr lang="en-IE" sz="1000" dirty="0">
            <a:latin typeface="+mn-lt"/>
            <a:ea typeface="Calibri" panose="020F0502020204030204" pitchFamily="34" charset="0"/>
          </a:endParaRPr>
        </a:p>
      </dgm:t>
    </dgm:pt>
    <dgm:pt modelId="{B2D623D7-6379-410A-819F-D5A31587C9DF}" type="parTrans" cxnId="{481FCC8A-9E9D-432A-9E2D-432F660496A0}">
      <dgm:prSet/>
      <dgm:spPr/>
      <dgm:t>
        <a:bodyPr/>
        <a:lstStyle/>
        <a:p>
          <a:endParaRPr lang="en-IE"/>
        </a:p>
      </dgm:t>
    </dgm:pt>
    <dgm:pt modelId="{F76EAFF9-4E94-43B0-A232-105FC0CCFE44}" type="sibTrans" cxnId="{481FCC8A-9E9D-432A-9E2D-432F660496A0}">
      <dgm:prSet/>
      <dgm:spPr/>
      <dgm:t>
        <a:bodyPr/>
        <a:lstStyle/>
        <a:p>
          <a:endParaRPr lang="en-IE"/>
        </a:p>
      </dgm:t>
    </dgm:pt>
    <dgm:pt modelId="{97C31A23-84E0-4009-B5AE-AAD7BCE17ED4}">
      <dgm:prSet phldrT="[Text]" custT="1"/>
      <dgm:spPr/>
      <dgm:t>
        <a:bodyPr/>
        <a:lstStyle/>
        <a:p>
          <a:pPr algn="l">
            <a:buFont typeface="Symbol" panose="05050102010706020507" pitchFamily="18" charset="2"/>
            <a:buChar char=""/>
          </a:pPr>
          <a:endParaRPr lang="en-IE" sz="1400" dirty="0">
            <a:latin typeface="+mn-lt"/>
          </a:endParaRPr>
        </a:p>
      </dgm:t>
    </dgm:pt>
    <dgm:pt modelId="{08D652E7-6EE9-4ACF-BCBF-923FDB7469E8}" type="parTrans" cxnId="{A14A1D7A-B7AC-4ED0-9EAE-6052139135AF}">
      <dgm:prSet/>
      <dgm:spPr/>
      <dgm:t>
        <a:bodyPr/>
        <a:lstStyle/>
        <a:p>
          <a:endParaRPr lang="en-IE"/>
        </a:p>
      </dgm:t>
    </dgm:pt>
    <dgm:pt modelId="{389F413B-FBDC-4167-8A42-1258060B8738}" type="sibTrans" cxnId="{A14A1D7A-B7AC-4ED0-9EAE-6052139135AF}">
      <dgm:prSet/>
      <dgm:spPr/>
      <dgm:t>
        <a:bodyPr/>
        <a:lstStyle/>
        <a:p>
          <a:endParaRPr lang="en-IE"/>
        </a:p>
      </dgm:t>
    </dgm:pt>
    <dgm:pt modelId="{3A8E44D1-EA02-4035-9D92-3157A413DACB}">
      <dgm:prSet custT="1"/>
      <dgm:spPr/>
      <dgm:t>
        <a:bodyPr/>
        <a:lstStyle/>
        <a:p>
          <a:pPr algn="l"/>
          <a:endParaRPr lang="en-IE" sz="1400" dirty="0">
            <a:latin typeface="+mn-lt"/>
            <a:ea typeface="Calibri" panose="020F0502020204030204" pitchFamily="34" charset="0"/>
          </a:endParaRPr>
        </a:p>
      </dgm:t>
    </dgm:pt>
    <dgm:pt modelId="{0D14E459-6D0C-4C21-B83E-9FB83544AFCF}" type="parTrans" cxnId="{C93F7F48-50D5-4183-9DD2-92796AD61E8D}">
      <dgm:prSet/>
      <dgm:spPr/>
      <dgm:t>
        <a:bodyPr/>
        <a:lstStyle/>
        <a:p>
          <a:endParaRPr lang="en-IE"/>
        </a:p>
      </dgm:t>
    </dgm:pt>
    <dgm:pt modelId="{CBE2F7D6-74D7-4117-8722-ECF28EB1E7B2}" type="sibTrans" cxnId="{C93F7F48-50D5-4183-9DD2-92796AD61E8D}">
      <dgm:prSet/>
      <dgm:spPr/>
      <dgm:t>
        <a:bodyPr/>
        <a:lstStyle/>
        <a:p>
          <a:endParaRPr lang="en-IE"/>
        </a:p>
      </dgm:t>
    </dgm:pt>
    <dgm:pt modelId="{ED973CA1-4894-485C-8C8E-6359A6F9DE36}">
      <dgm:prSet custT="1"/>
      <dgm:spPr/>
      <dgm:t>
        <a:bodyPr/>
        <a:lstStyle/>
        <a:p>
          <a:pPr algn="l"/>
          <a:endParaRPr lang="en-IE" sz="1400" dirty="0">
            <a:latin typeface="+mn-lt"/>
            <a:ea typeface="Calibri" panose="020F0502020204030204" pitchFamily="34" charset="0"/>
          </a:endParaRPr>
        </a:p>
      </dgm:t>
    </dgm:pt>
    <dgm:pt modelId="{F4B89091-CF53-48CD-8040-E3272441063C}" type="parTrans" cxnId="{86F5AB0D-0770-4443-8DE9-DA654D0296CD}">
      <dgm:prSet/>
      <dgm:spPr/>
      <dgm:t>
        <a:bodyPr/>
        <a:lstStyle/>
        <a:p>
          <a:endParaRPr lang="en-IE"/>
        </a:p>
      </dgm:t>
    </dgm:pt>
    <dgm:pt modelId="{A23D72DD-F5C1-47AB-8224-6D4F6749D3D4}" type="sibTrans" cxnId="{86F5AB0D-0770-4443-8DE9-DA654D0296CD}">
      <dgm:prSet/>
      <dgm:spPr/>
      <dgm:t>
        <a:bodyPr/>
        <a:lstStyle/>
        <a:p>
          <a:endParaRPr lang="en-IE"/>
        </a:p>
      </dgm:t>
    </dgm:pt>
    <dgm:pt modelId="{DA7D8C3A-48E1-4964-9B3F-9DD84C9CE100}">
      <dgm:prSet custT="1"/>
      <dgm:spPr/>
      <dgm:t>
        <a:bodyPr/>
        <a:lstStyle/>
        <a:p>
          <a:pPr algn="l"/>
          <a:endParaRPr lang="en-IE" sz="1400" dirty="0">
            <a:latin typeface="+mn-lt"/>
            <a:ea typeface="Calibri" panose="020F0502020204030204" pitchFamily="34" charset="0"/>
          </a:endParaRPr>
        </a:p>
      </dgm:t>
    </dgm:pt>
    <dgm:pt modelId="{A102B97B-6429-482A-84F4-4DD4EE311DBA}" type="parTrans" cxnId="{72E5BB30-9C30-4A05-AF48-F8DDE43C02F5}">
      <dgm:prSet/>
      <dgm:spPr/>
      <dgm:t>
        <a:bodyPr/>
        <a:lstStyle/>
        <a:p>
          <a:endParaRPr lang="en-IE"/>
        </a:p>
      </dgm:t>
    </dgm:pt>
    <dgm:pt modelId="{4F01DBEA-CB6D-4584-874A-A9364D32557F}" type="sibTrans" cxnId="{72E5BB30-9C30-4A05-AF48-F8DDE43C02F5}">
      <dgm:prSet/>
      <dgm:spPr/>
      <dgm:t>
        <a:bodyPr/>
        <a:lstStyle/>
        <a:p>
          <a:endParaRPr lang="en-IE"/>
        </a:p>
      </dgm:t>
    </dgm:pt>
    <dgm:pt modelId="{D23EBDC5-285C-47F2-9057-2B16B4FFE99C}">
      <dgm:prSet phldrT="[Text]" custT="1"/>
      <dgm:spPr/>
      <dgm:t>
        <a:bodyPr/>
        <a:lstStyle/>
        <a:p>
          <a:pPr algn="l">
            <a:buFont typeface="Symbol" panose="05050102010706020507" pitchFamily="18" charset="2"/>
            <a:buChar char=""/>
          </a:pPr>
          <a:endParaRPr lang="en-IE" sz="1000" dirty="0">
            <a:latin typeface="+mn-lt"/>
          </a:endParaRPr>
        </a:p>
      </dgm:t>
    </dgm:pt>
    <dgm:pt modelId="{1ADA2327-A409-4D3D-9F0B-0EC704292FED}" type="parTrans" cxnId="{D51CF0F5-12A6-4802-97D6-E5F85435ECBE}">
      <dgm:prSet/>
      <dgm:spPr/>
      <dgm:t>
        <a:bodyPr/>
        <a:lstStyle/>
        <a:p>
          <a:endParaRPr lang="en-IE"/>
        </a:p>
      </dgm:t>
    </dgm:pt>
    <dgm:pt modelId="{9356024B-1F65-4AEE-AAF3-BF5B1D3E9C29}" type="sibTrans" cxnId="{D51CF0F5-12A6-4802-97D6-E5F85435ECBE}">
      <dgm:prSet/>
      <dgm:spPr/>
      <dgm:t>
        <a:bodyPr/>
        <a:lstStyle/>
        <a:p>
          <a:endParaRPr lang="en-IE"/>
        </a:p>
      </dgm:t>
    </dgm:pt>
    <dgm:pt modelId="{3CC510EB-BAC9-4386-8D2B-690AE10AD8D3}">
      <dgm:prSet custT="1"/>
      <dgm:spPr/>
      <dgm:t>
        <a:bodyPr/>
        <a:lstStyle/>
        <a:p>
          <a:pPr algn="l"/>
          <a:endParaRPr lang="en-IE" sz="1000" dirty="0">
            <a:latin typeface="+mn-lt"/>
            <a:ea typeface="Calibri" panose="020F0502020204030204" pitchFamily="34" charset="0"/>
          </a:endParaRPr>
        </a:p>
      </dgm:t>
    </dgm:pt>
    <dgm:pt modelId="{B30F3A8D-4357-42B1-A1A1-67F5D921C076}" type="parTrans" cxnId="{03D6D0DD-A67F-4ED6-A98F-4AA7683A2ABC}">
      <dgm:prSet/>
      <dgm:spPr/>
      <dgm:t>
        <a:bodyPr/>
        <a:lstStyle/>
        <a:p>
          <a:endParaRPr lang="en-IE"/>
        </a:p>
      </dgm:t>
    </dgm:pt>
    <dgm:pt modelId="{9B03F863-AA2E-4F8C-982E-BA51AF082B8D}" type="sibTrans" cxnId="{03D6D0DD-A67F-4ED6-A98F-4AA7683A2ABC}">
      <dgm:prSet/>
      <dgm:spPr/>
      <dgm:t>
        <a:bodyPr/>
        <a:lstStyle/>
        <a:p>
          <a:endParaRPr lang="en-IE"/>
        </a:p>
      </dgm:t>
    </dgm:pt>
    <dgm:pt modelId="{D2126633-5144-4C86-B894-7499EC6AEF59}">
      <dgm:prSet custT="1"/>
      <dgm:spPr/>
      <dgm:t>
        <a:bodyPr/>
        <a:lstStyle/>
        <a:p>
          <a:pPr algn="l"/>
          <a:endParaRPr lang="en-IE" sz="1000" dirty="0">
            <a:latin typeface="+mn-lt"/>
            <a:ea typeface="Calibri" panose="020F0502020204030204" pitchFamily="34" charset="0"/>
          </a:endParaRPr>
        </a:p>
      </dgm:t>
    </dgm:pt>
    <dgm:pt modelId="{6226FE5F-70B8-4691-A28F-C7EA883C78F6}" type="parTrans" cxnId="{5FD40F2C-D517-4ACE-AD68-D837137E4002}">
      <dgm:prSet/>
      <dgm:spPr/>
      <dgm:t>
        <a:bodyPr/>
        <a:lstStyle/>
        <a:p>
          <a:endParaRPr lang="en-IE"/>
        </a:p>
      </dgm:t>
    </dgm:pt>
    <dgm:pt modelId="{0E431D26-A601-46AE-A5DE-7F4BA8F01AF3}" type="sibTrans" cxnId="{5FD40F2C-D517-4ACE-AD68-D837137E4002}">
      <dgm:prSet/>
      <dgm:spPr/>
      <dgm:t>
        <a:bodyPr/>
        <a:lstStyle/>
        <a:p>
          <a:endParaRPr lang="en-IE"/>
        </a:p>
      </dgm:t>
    </dgm:pt>
    <dgm:pt modelId="{B6C967C5-195E-434A-A0C8-E6B8C719A700}">
      <dgm:prSet custT="1"/>
      <dgm:spPr/>
      <dgm:t>
        <a:bodyPr/>
        <a:lstStyle/>
        <a:p>
          <a:pPr algn="l"/>
          <a:endParaRPr lang="en-IE" sz="1000" dirty="0">
            <a:latin typeface="+mn-lt"/>
            <a:ea typeface="Calibri" panose="020F0502020204030204" pitchFamily="34" charset="0"/>
          </a:endParaRPr>
        </a:p>
      </dgm:t>
    </dgm:pt>
    <dgm:pt modelId="{B7D9A1D5-715A-47E0-9B7E-D06407B608E1}" type="parTrans" cxnId="{FCEDC7B2-7553-4D45-A341-533E5ADD7952}">
      <dgm:prSet/>
      <dgm:spPr/>
      <dgm:t>
        <a:bodyPr/>
        <a:lstStyle/>
        <a:p>
          <a:endParaRPr lang="en-IE"/>
        </a:p>
      </dgm:t>
    </dgm:pt>
    <dgm:pt modelId="{FAEA676C-5937-4701-A1EA-8F400330B9CF}" type="sibTrans" cxnId="{FCEDC7B2-7553-4D45-A341-533E5ADD7952}">
      <dgm:prSet/>
      <dgm:spPr/>
      <dgm:t>
        <a:bodyPr/>
        <a:lstStyle/>
        <a:p>
          <a:endParaRPr lang="en-IE"/>
        </a:p>
      </dgm:t>
    </dgm:pt>
    <dgm:pt modelId="{C8DA02ED-32B5-424D-9EE5-C017729BA912}">
      <dgm:prSet custT="1"/>
      <dgm:spPr/>
      <dgm:t>
        <a:bodyPr/>
        <a:lstStyle/>
        <a:p>
          <a:pPr algn="l"/>
          <a:endParaRPr lang="en-IE" sz="1000" dirty="0">
            <a:latin typeface="+mn-lt"/>
            <a:ea typeface="Calibri" panose="020F0502020204030204" pitchFamily="34" charset="0"/>
          </a:endParaRPr>
        </a:p>
      </dgm:t>
    </dgm:pt>
    <dgm:pt modelId="{BD3298C9-7845-4C7E-8CFF-F2FE08A1AE2D}" type="parTrans" cxnId="{B5AC51E6-B56E-481A-A163-6FD2EF742F4E}">
      <dgm:prSet/>
      <dgm:spPr/>
      <dgm:t>
        <a:bodyPr/>
        <a:lstStyle/>
        <a:p>
          <a:endParaRPr lang="en-IE"/>
        </a:p>
      </dgm:t>
    </dgm:pt>
    <dgm:pt modelId="{2A47A109-C815-40D3-A023-8CF6A3C334BD}" type="sibTrans" cxnId="{B5AC51E6-B56E-481A-A163-6FD2EF742F4E}">
      <dgm:prSet/>
      <dgm:spPr/>
      <dgm:t>
        <a:bodyPr/>
        <a:lstStyle/>
        <a:p>
          <a:endParaRPr lang="en-IE"/>
        </a:p>
      </dgm:t>
    </dgm:pt>
    <dgm:pt modelId="{211B8A55-13C4-4023-936E-3734807A5C04}" type="pres">
      <dgm:prSet presAssocID="{77890AAF-06F0-470F-A11A-AAC45121D00E}" presName="Name0" presStyleCnt="0">
        <dgm:presLayoutVars>
          <dgm:dir/>
          <dgm:resizeHandles val="exact"/>
        </dgm:presLayoutVars>
      </dgm:prSet>
      <dgm:spPr/>
    </dgm:pt>
    <dgm:pt modelId="{22854CE4-EB48-4FA1-ABE0-85FB1AEEDABD}" type="pres">
      <dgm:prSet presAssocID="{CC99D6C9-77F3-4569-848E-E3ECB427F7D0}" presName="node" presStyleLbl="node1" presStyleIdx="0" presStyleCnt="3" custScaleX="589012" custScaleY="102447">
        <dgm:presLayoutVars>
          <dgm:bulletEnabled val="1"/>
        </dgm:presLayoutVars>
      </dgm:prSet>
      <dgm:spPr/>
    </dgm:pt>
    <dgm:pt modelId="{CC23E91A-52A4-4CE0-A12D-4DA444AB18DE}" type="pres">
      <dgm:prSet presAssocID="{05507F3B-EE1C-47B7-B299-EBE6A4B2CA7C}" presName="sibTrans" presStyleLbl="sibTrans2D1" presStyleIdx="0" presStyleCnt="2"/>
      <dgm:spPr/>
    </dgm:pt>
    <dgm:pt modelId="{0A03ECFF-D36D-412D-B6CD-12C712D9DC9F}" type="pres">
      <dgm:prSet presAssocID="{05507F3B-EE1C-47B7-B299-EBE6A4B2CA7C}" presName="connectorText" presStyleLbl="sibTrans2D1" presStyleIdx="0" presStyleCnt="2"/>
      <dgm:spPr/>
    </dgm:pt>
    <dgm:pt modelId="{B9074FB1-D0D9-4BEF-99E2-2BB1D1624422}" type="pres">
      <dgm:prSet presAssocID="{2A04C998-1493-40ED-9796-B033032CC30C}" presName="node" presStyleLbl="node1" presStyleIdx="1" presStyleCnt="3" custScaleX="589012" custScaleY="102447">
        <dgm:presLayoutVars>
          <dgm:bulletEnabled val="1"/>
        </dgm:presLayoutVars>
      </dgm:prSet>
      <dgm:spPr/>
    </dgm:pt>
    <dgm:pt modelId="{3A0D7C2E-D1E0-489E-A432-322F130E718F}" type="pres">
      <dgm:prSet presAssocID="{8440A79B-0B9C-4FBF-9A38-8632AC38A264}" presName="sibTrans" presStyleLbl="sibTrans2D1" presStyleIdx="1" presStyleCnt="2"/>
      <dgm:spPr/>
    </dgm:pt>
    <dgm:pt modelId="{234CF3E7-9C5C-44C4-AA83-023A2054D663}" type="pres">
      <dgm:prSet presAssocID="{8440A79B-0B9C-4FBF-9A38-8632AC38A264}" presName="connectorText" presStyleLbl="sibTrans2D1" presStyleIdx="1" presStyleCnt="2"/>
      <dgm:spPr/>
    </dgm:pt>
    <dgm:pt modelId="{F8FA184F-DF14-4409-B746-EA4C3488BB88}" type="pres">
      <dgm:prSet presAssocID="{0B32C558-7EA5-433C-869A-20877085BE0E}" presName="node" presStyleLbl="node1" presStyleIdx="2" presStyleCnt="3" custScaleX="589012" custScaleY="102447">
        <dgm:presLayoutVars>
          <dgm:bulletEnabled val="1"/>
        </dgm:presLayoutVars>
      </dgm:prSet>
      <dgm:spPr/>
    </dgm:pt>
  </dgm:ptLst>
  <dgm:cxnLst>
    <dgm:cxn modelId="{1093A406-0CF3-4B51-81AD-B8405647ABB7}" srcId="{CC99D6C9-77F3-4569-848E-E3ECB427F7D0}" destId="{C6C8AB33-2F45-4A7D-A045-5A6A352C6F68}" srcOrd="2" destOrd="0" parTransId="{DDC89449-1A67-489A-ACBE-BC5F01F68E1A}" sibTransId="{ED4B1101-8935-4543-9362-EEF75687596B}"/>
    <dgm:cxn modelId="{A1F1BC0B-D98C-4519-9C5A-ADBCDFF1F64F}" type="presOf" srcId="{890559BD-4FA0-4590-92F1-7C00B70A7B76}" destId="{F8FA184F-DF14-4409-B746-EA4C3488BB88}" srcOrd="0" destOrd="1" presId="urn:microsoft.com/office/officeart/2005/8/layout/process1"/>
    <dgm:cxn modelId="{86F5AB0D-0770-4443-8DE9-DA654D0296CD}" srcId="{2A04C998-1493-40ED-9796-B033032CC30C}" destId="{ED973CA1-4894-485C-8C8E-6359A6F9DE36}" srcOrd="5" destOrd="0" parTransId="{F4B89091-CF53-48CD-8040-E3272441063C}" sibTransId="{A23D72DD-F5C1-47AB-8224-6D4F6749D3D4}"/>
    <dgm:cxn modelId="{9DA5F318-68D8-43CC-BFD3-F1F05C645E1D}" type="presOf" srcId="{D2126633-5144-4C86-B894-7499EC6AEF59}" destId="{22854CE4-EB48-4FA1-ABE0-85FB1AEEDABD}" srcOrd="0" destOrd="6" presId="urn:microsoft.com/office/officeart/2005/8/layout/process1"/>
    <dgm:cxn modelId="{6631F919-8606-4BDC-867B-47113A9D012D}" type="presOf" srcId="{EF4DE31A-21A2-416E-A0C5-72D2B4876E61}" destId="{B9074FB1-D0D9-4BEF-99E2-2BB1D1624422}" srcOrd="0" destOrd="1" presId="urn:microsoft.com/office/officeart/2005/8/layout/process1"/>
    <dgm:cxn modelId="{62AF021F-BCD2-45AE-8C3C-4B0D367AC516}" srcId="{77890AAF-06F0-470F-A11A-AAC45121D00E}" destId="{2A04C998-1493-40ED-9796-B033032CC30C}" srcOrd="1" destOrd="0" parTransId="{BA7BE0B3-6D7F-4A9A-8295-673E3419CCB2}" sibTransId="{8440A79B-0B9C-4FBF-9A38-8632AC38A264}"/>
    <dgm:cxn modelId="{5FD40F2C-D517-4ACE-AD68-D837137E4002}" srcId="{CC99D6C9-77F3-4569-848E-E3ECB427F7D0}" destId="{D2126633-5144-4C86-B894-7499EC6AEF59}" srcOrd="5" destOrd="0" parTransId="{6226FE5F-70B8-4691-A28F-C7EA883C78F6}" sibTransId="{0E431D26-A601-46AE-A5DE-7F4BA8F01AF3}"/>
    <dgm:cxn modelId="{C61A9B2D-899C-48DC-A83C-31A3ABF46E1C}" srcId="{0B32C558-7EA5-433C-869A-20877085BE0E}" destId="{BEFD6EC4-0DF8-4C1F-929E-F0C71947820A}" srcOrd="2" destOrd="0" parTransId="{660DD406-AD96-4B4B-844D-3B0EDBC9C010}" sibTransId="{765287FB-C311-4DB4-BC5D-DD701688BE98}"/>
    <dgm:cxn modelId="{274AA22F-BAEB-4932-993D-546D74B5FB56}" srcId="{0B32C558-7EA5-433C-869A-20877085BE0E}" destId="{97563F23-16F2-4D9A-9D9D-6FC9A7786DEB}" srcOrd="4" destOrd="0" parTransId="{9353EB38-8D90-4552-BCF1-1F36A6AD10EB}" sibTransId="{F6FEC393-073C-4004-A7D0-5276FB07F1F5}"/>
    <dgm:cxn modelId="{72E5BB30-9C30-4A05-AF48-F8DDE43C02F5}" srcId="{2A04C998-1493-40ED-9796-B033032CC30C}" destId="{DA7D8C3A-48E1-4964-9B3F-9DD84C9CE100}" srcOrd="7" destOrd="0" parTransId="{A102B97B-6429-482A-84F4-4DD4EE311DBA}" sibTransId="{4F01DBEA-CB6D-4584-874A-A9364D32557F}"/>
    <dgm:cxn modelId="{34CDA831-42C1-4608-B2C1-0708B8A29BA8}" type="presOf" srcId="{3E6351BA-59AE-4787-8F1F-8E237A7E778A}" destId="{22854CE4-EB48-4FA1-ABE0-85FB1AEEDABD}" srcOrd="0" destOrd="7" presId="urn:microsoft.com/office/officeart/2005/8/layout/process1"/>
    <dgm:cxn modelId="{A943E433-45D2-4D0F-B79C-1A1FA75AD839}" type="presOf" srcId="{D49028F5-1D62-460E-9E67-F57163B932CC}" destId="{B9074FB1-D0D9-4BEF-99E2-2BB1D1624422}" srcOrd="0" destOrd="7" presId="urn:microsoft.com/office/officeart/2005/8/layout/process1"/>
    <dgm:cxn modelId="{AC0BC736-EED5-4991-84C8-79800AEFF8DA}" type="presOf" srcId="{B337C17A-5A13-4F99-9C63-5E43690CE11E}" destId="{F8FA184F-DF14-4409-B746-EA4C3488BB88}" srcOrd="0" destOrd="6" presId="urn:microsoft.com/office/officeart/2005/8/layout/process1"/>
    <dgm:cxn modelId="{CCF11238-3D03-4D6C-98F2-EBEC94D94473}" type="presOf" srcId="{C8DA02ED-32B5-424D-9EE5-C017729BA912}" destId="{22854CE4-EB48-4FA1-ABE0-85FB1AEEDABD}" srcOrd="0" destOrd="10" presId="urn:microsoft.com/office/officeart/2005/8/layout/process1"/>
    <dgm:cxn modelId="{4DE3DE3C-477C-4B3D-9411-6435B83BF17A}" srcId="{2A04C998-1493-40ED-9796-B033032CC30C}" destId="{49DF2DA9-A3C6-47BF-BABD-E8AEAEEDB35C}" srcOrd="8" destOrd="0" parTransId="{AFE98B3C-48BE-4204-B55B-1DC21A26F955}" sibTransId="{CE815CF7-DA92-4370-A4C9-AD6C9AD4A2DA}"/>
    <dgm:cxn modelId="{7D89595D-29FA-46CA-A5EF-9931D86DB771}" type="presOf" srcId="{49DF2DA9-A3C6-47BF-BABD-E8AEAEEDB35C}" destId="{B9074FB1-D0D9-4BEF-99E2-2BB1D1624422}" srcOrd="0" destOrd="9" presId="urn:microsoft.com/office/officeart/2005/8/layout/process1"/>
    <dgm:cxn modelId="{9483F961-F279-4509-BCFA-087F494096EC}" type="presOf" srcId="{3A8E44D1-EA02-4035-9D92-3157A413DACB}" destId="{B9074FB1-D0D9-4BEF-99E2-2BB1D1624422}" srcOrd="0" destOrd="4" presId="urn:microsoft.com/office/officeart/2005/8/layout/process1"/>
    <dgm:cxn modelId="{2CF64B64-3E85-4295-A2BB-F95C2C813EB5}" type="presOf" srcId="{CC93ED3C-1BB5-4707-A867-F8D6180E6AC8}" destId="{F8FA184F-DF14-4409-B746-EA4C3488BB88}" srcOrd="0" destOrd="7" presId="urn:microsoft.com/office/officeart/2005/8/layout/process1"/>
    <dgm:cxn modelId="{C93F7F48-50D5-4183-9DD2-92796AD61E8D}" srcId="{2A04C998-1493-40ED-9796-B033032CC30C}" destId="{3A8E44D1-EA02-4035-9D92-3157A413DACB}" srcOrd="3" destOrd="0" parTransId="{0D14E459-6D0C-4C21-B83E-9FB83544AFCF}" sibTransId="{CBE2F7D6-74D7-4117-8722-ECF28EB1E7B2}"/>
    <dgm:cxn modelId="{F543196A-5F47-4563-9AA8-24D61E195926}" type="presOf" srcId="{05507F3B-EE1C-47B7-B299-EBE6A4B2CA7C}" destId="{CC23E91A-52A4-4CE0-A12D-4DA444AB18DE}" srcOrd="0" destOrd="0" presId="urn:microsoft.com/office/officeart/2005/8/layout/process1"/>
    <dgm:cxn modelId="{62C5D273-7281-4777-B721-3A1DB1ECBD08}" srcId="{77890AAF-06F0-470F-A11A-AAC45121D00E}" destId="{CC99D6C9-77F3-4569-848E-E3ECB427F7D0}" srcOrd="0" destOrd="0" parTransId="{C5BCECC7-3BC8-491B-A0FD-08B0CDF597B3}" sibTransId="{05507F3B-EE1C-47B7-B299-EBE6A4B2CA7C}"/>
    <dgm:cxn modelId="{4EA81B74-DDFD-4B1F-B4AE-2E9D599C9523}" srcId="{0B32C558-7EA5-433C-869A-20877085BE0E}" destId="{7028AD95-E51B-41E8-BF12-0DAC8890DDDF}" srcOrd="1" destOrd="0" parTransId="{F250A865-75FD-42F6-9745-A0180D1A628E}" sibTransId="{78F37E92-0346-427F-8BCA-9DD7391146DC}"/>
    <dgm:cxn modelId="{405C7374-3E29-47DA-A399-85059C616701}" srcId="{CC99D6C9-77F3-4569-848E-E3ECB427F7D0}" destId="{608B4104-1931-4D28-AAB6-61B135A5F0E4}" srcOrd="0" destOrd="0" parTransId="{ACEE02E8-BB48-4FEF-BA75-98A1331CFE24}" sibTransId="{B16EC168-27F8-47C8-8ACB-CF6F5183ECAF}"/>
    <dgm:cxn modelId="{4F1A5975-AA1A-4579-8F02-7E322F2135C6}" srcId="{2A04C998-1493-40ED-9796-B033032CC30C}" destId="{EF4DE31A-21A2-416E-A0C5-72D2B4876E61}" srcOrd="0" destOrd="0" parTransId="{104D7BC8-A97C-40D8-BB74-A4643D5D84B9}" sibTransId="{E8C73DC1-F275-405E-81A0-C00F9098C94C}"/>
    <dgm:cxn modelId="{AC086676-43F8-48B4-9A80-7E6BF66FF9FB}" type="presOf" srcId="{97563F23-16F2-4D9A-9D9D-6FC9A7786DEB}" destId="{F8FA184F-DF14-4409-B746-EA4C3488BB88}" srcOrd="0" destOrd="5" presId="urn:microsoft.com/office/officeart/2005/8/layout/process1"/>
    <dgm:cxn modelId="{A14A1D7A-B7AC-4ED0-9EAE-6052139135AF}" srcId="{2A04C998-1493-40ED-9796-B033032CC30C}" destId="{97C31A23-84E0-4009-B5AE-AAD7BCE17ED4}" srcOrd="1" destOrd="0" parTransId="{08D652E7-6EE9-4ACF-BCBF-923FDB7469E8}" sibTransId="{389F413B-FBDC-4167-8A42-1258060B8738}"/>
    <dgm:cxn modelId="{35B78D7B-9F46-429C-9FD4-18D3E095FF5E}" srcId="{CC99D6C9-77F3-4569-848E-E3ECB427F7D0}" destId="{E87142B2-9CD5-4555-B178-637C13D8CFBC}" srcOrd="4" destOrd="0" parTransId="{97F33BFC-5F7A-472E-9FE1-58BED15130DA}" sibTransId="{70971FD6-464A-4BE9-AE8D-C80BAFEF1692}"/>
    <dgm:cxn modelId="{17EC227E-8E6A-47C2-BD14-549A6D4984A6}" type="presOf" srcId="{4EAB8BA6-7DE0-47A9-8DF0-741076B64E10}" destId="{B9074FB1-D0D9-4BEF-99E2-2BB1D1624422}" srcOrd="0" destOrd="5" presId="urn:microsoft.com/office/officeart/2005/8/layout/process1"/>
    <dgm:cxn modelId="{4B11287E-7F53-4072-B7E0-812AF8D82761}" srcId="{CC99D6C9-77F3-4569-848E-E3ECB427F7D0}" destId="{3715F16E-1C6F-47EF-9692-72865DF37A20}" srcOrd="10" destOrd="0" parTransId="{A90FB036-8652-40DC-9C17-C998D6D3A57E}" sibTransId="{14DE79C7-225A-40AF-A639-A19F26FC96D7}"/>
    <dgm:cxn modelId="{0AFE4284-09EB-4439-B60A-30CE54AB98E3}" type="presOf" srcId="{2A04C998-1493-40ED-9796-B033032CC30C}" destId="{B9074FB1-D0D9-4BEF-99E2-2BB1D1624422}" srcOrd="0" destOrd="0" presId="urn:microsoft.com/office/officeart/2005/8/layout/process1"/>
    <dgm:cxn modelId="{80232285-DF6E-4972-BCC6-C80F255CC8BB}" type="presOf" srcId="{ED973CA1-4894-485C-8C8E-6359A6F9DE36}" destId="{B9074FB1-D0D9-4BEF-99E2-2BB1D1624422}" srcOrd="0" destOrd="6" presId="urn:microsoft.com/office/officeart/2005/8/layout/process1"/>
    <dgm:cxn modelId="{524FCE85-AF7F-45D7-B174-D690F7B51761}" type="presOf" srcId="{8440A79B-0B9C-4FBF-9A38-8632AC38A264}" destId="{3A0D7C2E-D1E0-489E-A432-322F130E718F}" srcOrd="0" destOrd="0" presId="urn:microsoft.com/office/officeart/2005/8/layout/process1"/>
    <dgm:cxn modelId="{9E9A8888-5565-425D-8A88-11BB456378FF}" type="presOf" srcId="{B6C967C5-195E-434A-A0C8-E6B8C719A700}" destId="{22854CE4-EB48-4FA1-ABE0-85FB1AEEDABD}" srcOrd="0" destOrd="8" presId="urn:microsoft.com/office/officeart/2005/8/layout/process1"/>
    <dgm:cxn modelId="{0B368B88-119B-4CA5-B891-60BF4B0CF4DE}" type="presOf" srcId="{BEFD6EC4-0DF8-4C1F-929E-F0C71947820A}" destId="{F8FA184F-DF14-4409-B746-EA4C3488BB88}" srcOrd="0" destOrd="3" presId="urn:microsoft.com/office/officeart/2005/8/layout/process1"/>
    <dgm:cxn modelId="{6F4D8B89-A3D9-471E-822B-1F2BEAA34E5B}" type="presOf" srcId="{77890AAF-06F0-470F-A11A-AAC45121D00E}" destId="{211B8A55-13C4-4023-936E-3734807A5C04}" srcOrd="0" destOrd="0" presId="urn:microsoft.com/office/officeart/2005/8/layout/process1"/>
    <dgm:cxn modelId="{481FCC8A-9E9D-432A-9E2D-432F660496A0}" srcId="{0B32C558-7EA5-433C-869A-20877085BE0E}" destId="{B337C17A-5A13-4F99-9C63-5E43690CE11E}" srcOrd="5" destOrd="0" parTransId="{B2D623D7-6379-410A-819F-D5A31587C9DF}" sibTransId="{F76EAFF9-4E94-43B0-A232-105FC0CCFE44}"/>
    <dgm:cxn modelId="{0621388D-7487-4424-8002-312A2870C9FC}" type="presOf" srcId="{DA7D8C3A-48E1-4964-9B3F-9DD84C9CE100}" destId="{B9074FB1-D0D9-4BEF-99E2-2BB1D1624422}" srcOrd="0" destOrd="8" presId="urn:microsoft.com/office/officeart/2005/8/layout/process1"/>
    <dgm:cxn modelId="{6F3B7B8D-8D00-4DD9-95AB-6044F833CDE7}" type="presOf" srcId="{05507F3B-EE1C-47B7-B299-EBE6A4B2CA7C}" destId="{0A03ECFF-D36D-412D-B6CD-12C712D9DC9F}" srcOrd="1" destOrd="0" presId="urn:microsoft.com/office/officeart/2005/8/layout/process1"/>
    <dgm:cxn modelId="{6ED57F9A-0740-45F7-B4B9-3E6020EB37D4}" type="presOf" srcId="{8440A79B-0B9C-4FBF-9A38-8632AC38A264}" destId="{234CF3E7-9C5C-44C4-AA83-023A2054D663}" srcOrd="1" destOrd="0" presId="urn:microsoft.com/office/officeart/2005/8/layout/process1"/>
    <dgm:cxn modelId="{5B31049D-C258-4D21-9A83-FDAEE4853934}" srcId="{2A04C998-1493-40ED-9796-B033032CC30C}" destId="{D49028F5-1D62-460E-9E67-F57163B932CC}" srcOrd="6" destOrd="0" parTransId="{302B0112-7245-4BAE-994F-A88DF5E47F9A}" sibTransId="{752FB287-B538-43CD-8B9B-25E3B3884B82}"/>
    <dgm:cxn modelId="{1AAD1D9D-2536-4249-9525-AEF9A5C759A0}" type="presOf" srcId="{E87142B2-9CD5-4555-B178-637C13D8CFBC}" destId="{22854CE4-EB48-4FA1-ABE0-85FB1AEEDABD}" srcOrd="0" destOrd="5" presId="urn:microsoft.com/office/officeart/2005/8/layout/process1"/>
    <dgm:cxn modelId="{F5DB74A8-639C-4284-AF34-C29D47ABCF3A}" srcId="{0B32C558-7EA5-433C-869A-20877085BE0E}" destId="{CC93ED3C-1BB5-4707-A867-F8D6180E6AC8}" srcOrd="6" destOrd="0" parTransId="{84E68118-CAAD-4A4B-A6CA-E03658613982}" sibTransId="{7A39D7AB-F29E-4137-9C4A-897934082355}"/>
    <dgm:cxn modelId="{1BE0BFA9-52F3-4B2C-BD6B-BB15C6C62157}" type="presOf" srcId="{608B4104-1931-4D28-AAB6-61B135A5F0E4}" destId="{22854CE4-EB48-4FA1-ABE0-85FB1AEEDABD}" srcOrd="0" destOrd="1" presId="urn:microsoft.com/office/officeart/2005/8/layout/process1"/>
    <dgm:cxn modelId="{B76BCFAB-526F-43D3-B501-DDF3049F3B84}" type="presOf" srcId="{0B32C558-7EA5-433C-869A-20877085BE0E}" destId="{F8FA184F-DF14-4409-B746-EA4C3488BB88}" srcOrd="0" destOrd="0" presId="urn:microsoft.com/office/officeart/2005/8/layout/process1"/>
    <dgm:cxn modelId="{FCEDC7B2-7553-4D45-A341-533E5ADD7952}" srcId="{CC99D6C9-77F3-4569-848E-E3ECB427F7D0}" destId="{B6C967C5-195E-434A-A0C8-E6B8C719A700}" srcOrd="7" destOrd="0" parTransId="{B7D9A1D5-715A-47E0-9B7E-D06407B608E1}" sibTransId="{FAEA676C-5937-4701-A1EA-8F400330B9CF}"/>
    <dgm:cxn modelId="{862568BC-EF64-47A4-A1D9-497F20215166}" srcId="{77890AAF-06F0-470F-A11A-AAC45121D00E}" destId="{0B32C558-7EA5-433C-869A-20877085BE0E}" srcOrd="2" destOrd="0" parTransId="{AACA221F-7E58-4950-AD13-475F54DAE3AA}" sibTransId="{CB8E9E6A-E8B8-4826-9092-F66C89223B5A}"/>
    <dgm:cxn modelId="{9F9E83BE-81C9-47B8-A109-3CDED7936A55}" srcId="{CC99D6C9-77F3-4569-848E-E3ECB427F7D0}" destId="{3E6351BA-59AE-4787-8F1F-8E237A7E778A}" srcOrd="6" destOrd="0" parTransId="{194C6809-E867-42F7-9BBE-8052C9504AD8}" sibTransId="{434E8B1C-6E0C-41A8-BBBF-B202E1D8665D}"/>
    <dgm:cxn modelId="{D0AE4AC2-2CCE-48DA-9B57-097B6D414B02}" srcId="{2A04C998-1493-40ED-9796-B033032CC30C}" destId="{4EAB8BA6-7DE0-47A9-8DF0-741076B64E10}" srcOrd="4" destOrd="0" parTransId="{5C4EADD0-CDCD-4093-8524-2FE63A24CFA5}" sibTransId="{598EDF9B-5800-4F02-BEEC-6590F1CE9060}"/>
    <dgm:cxn modelId="{2D513CCA-0914-4C52-A7F2-37BB4515D59D}" type="presOf" srcId="{356DCB91-BD7E-4E3C-91CA-B13FFF0EC30B}" destId="{B9074FB1-D0D9-4BEF-99E2-2BB1D1624422}" srcOrd="0" destOrd="3" presId="urn:microsoft.com/office/officeart/2005/8/layout/process1"/>
    <dgm:cxn modelId="{E0544FCA-24C4-4F1D-A3A2-08FEDBF7FC1E}" type="presOf" srcId="{7028AD95-E51B-41E8-BF12-0DAC8890DDDF}" destId="{F8FA184F-DF14-4409-B746-EA4C3488BB88}" srcOrd="0" destOrd="2" presId="urn:microsoft.com/office/officeart/2005/8/layout/process1"/>
    <dgm:cxn modelId="{D26451CC-A620-47A0-9E5D-A75B1728C687}" type="presOf" srcId="{D6058EB1-08CD-48A1-95FC-C1218BA27F94}" destId="{22854CE4-EB48-4FA1-ABE0-85FB1AEEDABD}" srcOrd="0" destOrd="9" presId="urn:microsoft.com/office/officeart/2005/8/layout/process1"/>
    <dgm:cxn modelId="{D50327CD-D1F8-49BA-8240-6F925EF95775}" type="presOf" srcId="{D23EBDC5-285C-47F2-9057-2B16B4FFE99C}" destId="{22854CE4-EB48-4FA1-ABE0-85FB1AEEDABD}" srcOrd="0" destOrd="2" presId="urn:microsoft.com/office/officeart/2005/8/layout/process1"/>
    <dgm:cxn modelId="{8B4622D3-E0F6-4042-A3E7-33C609AD4F85}" type="presOf" srcId="{3CC510EB-BAC9-4386-8D2B-690AE10AD8D3}" destId="{22854CE4-EB48-4FA1-ABE0-85FB1AEEDABD}" srcOrd="0" destOrd="4" presId="urn:microsoft.com/office/officeart/2005/8/layout/process1"/>
    <dgm:cxn modelId="{02D56CD6-94BE-4EF8-AA29-F0D4BCFCB090}" type="presOf" srcId="{3715F16E-1C6F-47EF-9692-72865DF37A20}" destId="{22854CE4-EB48-4FA1-ABE0-85FB1AEEDABD}" srcOrd="0" destOrd="11" presId="urn:microsoft.com/office/officeart/2005/8/layout/process1"/>
    <dgm:cxn modelId="{9F623FD8-EA01-4228-A2FC-059A7B316B2B}" srcId="{CC99D6C9-77F3-4569-848E-E3ECB427F7D0}" destId="{D6058EB1-08CD-48A1-95FC-C1218BA27F94}" srcOrd="8" destOrd="0" parTransId="{D9520809-7CE1-4160-8D57-141CFC136D42}" sibTransId="{8061794C-4ADF-4708-AB7A-71B57F31CDD9}"/>
    <dgm:cxn modelId="{03D6D0DD-A67F-4ED6-A98F-4AA7683A2ABC}" srcId="{CC99D6C9-77F3-4569-848E-E3ECB427F7D0}" destId="{3CC510EB-BAC9-4386-8D2B-690AE10AD8D3}" srcOrd="3" destOrd="0" parTransId="{B30F3A8D-4357-42B1-A1A1-67F5D921C076}" sibTransId="{9B03F863-AA2E-4F8C-982E-BA51AF082B8D}"/>
    <dgm:cxn modelId="{DB3E95E1-4E30-4ED5-BCBB-5122D07B7B08}" type="presOf" srcId="{E38A9E4C-3BF5-4522-B7E5-DB8CB54149AA}" destId="{F8FA184F-DF14-4409-B746-EA4C3488BB88}" srcOrd="0" destOrd="4" presId="urn:microsoft.com/office/officeart/2005/8/layout/process1"/>
    <dgm:cxn modelId="{0E1A68E4-0417-4AD0-B09E-C584430F7F2F}" srcId="{0B32C558-7EA5-433C-869A-20877085BE0E}" destId="{E38A9E4C-3BF5-4522-B7E5-DB8CB54149AA}" srcOrd="3" destOrd="0" parTransId="{6D1BAB07-17C4-4333-BF79-BD67206E5F41}" sibTransId="{4345615E-B612-4FB5-A107-52D7FC43325C}"/>
    <dgm:cxn modelId="{25C904E5-A3A1-4636-B9FB-6CED5A4F34F6}" type="presOf" srcId="{97C31A23-84E0-4009-B5AE-AAD7BCE17ED4}" destId="{B9074FB1-D0D9-4BEF-99E2-2BB1D1624422}" srcOrd="0" destOrd="2" presId="urn:microsoft.com/office/officeart/2005/8/layout/process1"/>
    <dgm:cxn modelId="{B5AC51E6-B56E-481A-A163-6FD2EF742F4E}" srcId="{CC99D6C9-77F3-4569-848E-E3ECB427F7D0}" destId="{C8DA02ED-32B5-424D-9EE5-C017729BA912}" srcOrd="9" destOrd="0" parTransId="{BD3298C9-7845-4C7E-8CFF-F2FE08A1AE2D}" sibTransId="{2A47A109-C815-40D3-A023-8CF6A3C334BD}"/>
    <dgm:cxn modelId="{4D55BFEE-4500-4528-8513-86117BCC8D68}" srcId="{2A04C998-1493-40ED-9796-B033032CC30C}" destId="{356DCB91-BD7E-4E3C-91CA-B13FFF0EC30B}" srcOrd="2" destOrd="0" parTransId="{FBC3C112-E2DA-4621-A43A-D83B02D671E7}" sibTransId="{D5FAB123-D882-4E7B-8953-00BC5BA3508F}"/>
    <dgm:cxn modelId="{63DAD5F3-B029-4678-AB60-3874E48B46D1}" type="presOf" srcId="{C6C8AB33-2F45-4A7D-A045-5A6A352C6F68}" destId="{22854CE4-EB48-4FA1-ABE0-85FB1AEEDABD}" srcOrd="0" destOrd="3" presId="urn:microsoft.com/office/officeart/2005/8/layout/process1"/>
    <dgm:cxn modelId="{D51CF0F5-12A6-4802-97D6-E5F85435ECBE}" srcId="{CC99D6C9-77F3-4569-848E-E3ECB427F7D0}" destId="{D23EBDC5-285C-47F2-9057-2B16B4FFE99C}" srcOrd="1" destOrd="0" parTransId="{1ADA2327-A409-4D3D-9F0B-0EC704292FED}" sibTransId="{9356024B-1F65-4AEE-AAF3-BF5B1D3E9C29}"/>
    <dgm:cxn modelId="{EC2359F8-0908-41BB-A788-AA9625F3B8D6}" srcId="{0B32C558-7EA5-433C-869A-20877085BE0E}" destId="{890559BD-4FA0-4590-92F1-7C00B70A7B76}" srcOrd="0" destOrd="0" parTransId="{A89F1BAD-0D0D-440D-8A45-BE2C13CB0565}" sibTransId="{DCC81705-5B8C-4AE7-91C2-EFBA5981641E}"/>
    <dgm:cxn modelId="{44C399FD-E04F-4B24-BF8E-D9BAAA8362DC}" type="presOf" srcId="{CC99D6C9-77F3-4569-848E-E3ECB427F7D0}" destId="{22854CE4-EB48-4FA1-ABE0-85FB1AEEDABD}" srcOrd="0" destOrd="0" presId="urn:microsoft.com/office/officeart/2005/8/layout/process1"/>
    <dgm:cxn modelId="{39441372-5835-427D-8DE6-7DC1E6BFE2EC}" type="presParOf" srcId="{211B8A55-13C4-4023-936E-3734807A5C04}" destId="{22854CE4-EB48-4FA1-ABE0-85FB1AEEDABD}" srcOrd="0" destOrd="0" presId="urn:microsoft.com/office/officeart/2005/8/layout/process1"/>
    <dgm:cxn modelId="{0222D27D-6ABF-4BA8-B209-13A0B305368F}" type="presParOf" srcId="{211B8A55-13C4-4023-936E-3734807A5C04}" destId="{CC23E91A-52A4-4CE0-A12D-4DA444AB18DE}" srcOrd="1" destOrd="0" presId="urn:microsoft.com/office/officeart/2005/8/layout/process1"/>
    <dgm:cxn modelId="{B401CDAE-1AF8-4DD0-918C-FE8598536AFD}" type="presParOf" srcId="{CC23E91A-52A4-4CE0-A12D-4DA444AB18DE}" destId="{0A03ECFF-D36D-412D-B6CD-12C712D9DC9F}" srcOrd="0" destOrd="0" presId="urn:microsoft.com/office/officeart/2005/8/layout/process1"/>
    <dgm:cxn modelId="{B5D4DC32-A98D-46EF-9673-C0F1609563EF}" type="presParOf" srcId="{211B8A55-13C4-4023-936E-3734807A5C04}" destId="{B9074FB1-D0D9-4BEF-99E2-2BB1D1624422}" srcOrd="2" destOrd="0" presId="urn:microsoft.com/office/officeart/2005/8/layout/process1"/>
    <dgm:cxn modelId="{76C8FC42-6ACE-4799-B95B-E2F895E6CF40}" type="presParOf" srcId="{211B8A55-13C4-4023-936E-3734807A5C04}" destId="{3A0D7C2E-D1E0-489E-A432-322F130E718F}" srcOrd="3" destOrd="0" presId="urn:microsoft.com/office/officeart/2005/8/layout/process1"/>
    <dgm:cxn modelId="{D6601F7A-4B3C-41E8-B49F-B7C974B99F44}" type="presParOf" srcId="{3A0D7C2E-D1E0-489E-A432-322F130E718F}" destId="{234CF3E7-9C5C-44C4-AA83-023A2054D663}" srcOrd="0" destOrd="0" presId="urn:microsoft.com/office/officeart/2005/8/layout/process1"/>
    <dgm:cxn modelId="{4178597C-68D2-4E9A-8ED9-B41A86AAF25B}" type="presParOf" srcId="{211B8A55-13C4-4023-936E-3734807A5C04}" destId="{F8FA184F-DF14-4409-B746-EA4C3488BB88}"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342DEE-135E-4DFA-ABE7-8ACFF1EA1D4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7AA6CAD-C078-4BB8-897C-F55E079F8F8A}">
      <dgm:prSet/>
      <dgm:spPr/>
      <dgm:t>
        <a:bodyPr/>
        <a:lstStyle/>
        <a:p>
          <a:r>
            <a:rPr lang="en-IE"/>
            <a:t>Protect sensitive personal data and have appropriate safeguards in place</a:t>
          </a:r>
          <a:endParaRPr lang="en-US"/>
        </a:p>
      </dgm:t>
    </dgm:pt>
    <dgm:pt modelId="{F7BBE2E1-5A53-4159-A43F-F61CFCA292F0}" type="parTrans" cxnId="{4798D8A1-414E-468F-85C9-F2BCF39CCBCA}">
      <dgm:prSet/>
      <dgm:spPr/>
      <dgm:t>
        <a:bodyPr/>
        <a:lstStyle/>
        <a:p>
          <a:endParaRPr lang="en-US"/>
        </a:p>
      </dgm:t>
    </dgm:pt>
    <dgm:pt modelId="{FA914C65-D83C-4F55-A7F2-6441AF3060E6}" type="sibTrans" cxnId="{4798D8A1-414E-468F-85C9-F2BCF39CCBCA}">
      <dgm:prSet/>
      <dgm:spPr/>
      <dgm:t>
        <a:bodyPr/>
        <a:lstStyle/>
        <a:p>
          <a:endParaRPr lang="en-US"/>
        </a:p>
      </dgm:t>
    </dgm:pt>
    <dgm:pt modelId="{1DC37EB4-E266-4B45-B835-764C7C47731A}">
      <dgm:prSet/>
      <dgm:spPr/>
      <dgm:t>
        <a:bodyPr/>
        <a:lstStyle/>
        <a:p>
          <a:r>
            <a:rPr lang="en-IE"/>
            <a:t>Ensure you knows their roles and responsibilities</a:t>
          </a:r>
          <a:endParaRPr lang="en-US"/>
        </a:p>
      </dgm:t>
    </dgm:pt>
    <dgm:pt modelId="{8A3F56A1-1486-4A5F-94F8-37BFF275ACD9}" type="parTrans" cxnId="{469ACBA7-358E-4A2E-9BBD-BF7FF7B7F56B}">
      <dgm:prSet/>
      <dgm:spPr/>
      <dgm:t>
        <a:bodyPr/>
        <a:lstStyle/>
        <a:p>
          <a:endParaRPr lang="en-US"/>
        </a:p>
      </dgm:t>
    </dgm:pt>
    <dgm:pt modelId="{4432C41F-36BC-40E5-8F4E-054E45B68979}" type="sibTrans" cxnId="{469ACBA7-358E-4A2E-9BBD-BF7FF7B7F56B}">
      <dgm:prSet/>
      <dgm:spPr/>
      <dgm:t>
        <a:bodyPr/>
        <a:lstStyle/>
        <a:p>
          <a:endParaRPr lang="en-US"/>
        </a:p>
      </dgm:t>
    </dgm:pt>
    <dgm:pt modelId="{B2597417-9223-4F9E-B4CB-264C1B35D3B4}">
      <dgm:prSet/>
      <dgm:spPr/>
      <dgm:t>
        <a:bodyPr/>
        <a:lstStyle/>
        <a:p>
          <a:r>
            <a:rPr lang="en-IE"/>
            <a:t>Develop clear privacy notices for children and adults at risk </a:t>
          </a:r>
          <a:endParaRPr lang="en-US"/>
        </a:p>
      </dgm:t>
    </dgm:pt>
    <dgm:pt modelId="{7C50CC36-FD31-48C2-8D05-F16FDB482D55}" type="parTrans" cxnId="{C0DD41ED-C5AE-4100-B15F-C3251D1AABA0}">
      <dgm:prSet/>
      <dgm:spPr/>
      <dgm:t>
        <a:bodyPr/>
        <a:lstStyle/>
        <a:p>
          <a:endParaRPr lang="en-US"/>
        </a:p>
      </dgm:t>
    </dgm:pt>
    <dgm:pt modelId="{B81AE0EC-DD4A-49AA-AC03-4873547E96F7}" type="sibTrans" cxnId="{C0DD41ED-C5AE-4100-B15F-C3251D1AABA0}">
      <dgm:prSet/>
      <dgm:spPr/>
      <dgm:t>
        <a:bodyPr/>
        <a:lstStyle/>
        <a:p>
          <a:endParaRPr lang="en-US"/>
        </a:p>
      </dgm:t>
    </dgm:pt>
    <dgm:pt modelId="{8426F20E-EB63-475A-9567-7C85FA4E5D9B}">
      <dgm:prSet/>
      <dgm:spPr/>
      <dgm:t>
        <a:bodyPr/>
        <a:lstStyle/>
        <a:p>
          <a:r>
            <a:rPr lang="en-IE"/>
            <a:t>Follow the Retention guidelines</a:t>
          </a:r>
          <a:endParaRPr lang="en-US"/>
        </a:p>
      </dgm:t>
    </dgm:pt>
    <dgm:pt modelId="{87D71FF4-5832-4322-90DF-51275A58476E}" type="parTrans" cxnId="{1BADE30D-54A8-4917-9700-49B612FD326B}">
      <dgm:prSet/>
      <dgm:spPr/>
      <dgm:t>
        <a:bodyPr/>
        <a:lstStyle/>
        <a:p>
          <a:endParaRPr lang="en-US"/>
        </a:p>
      </dgm:t>
    </dgm:pt>
    <dgm:pt modelId="{1923735A-42CE-4764-A68C-1B515E33B5A0}" type="sibTrans" cxnId="{1BADE30D-54A8-4917-9700-49B612FD326B}">
      <dgm:prSet/>
      <dgm:spPr/>
      <dgm:t>
        <a:bodyPr/>
        <a:lstStyle/>
        <a:p>
          <a:endParaRPr lang="en-US"/>
        </a:p>
      </dgm:t>
    </dgm:pt>
    <dgm:pt modelId="{993BA5F7-563B-4B6B-9792-59A2BE416D76}">
      <dgm:prSet/>
      <dgm:spPr/>
      <dgm:t>
        <a:bodyPr/>
        <a:lstStyle/>
        <a:p>
          <a:r>
            <a:rPr lang="en-IE">
              <a:hlinkClick xmlns:r="http://schemas.openxmlformats.org/officeDocument/2006/relationships" r:id="rId1"/>
            </a:rPr>
            <a:t>www.gdpr4schools.ie</a:t>
          </a:r>
          <a:endParaRPr lang="en-US"/>
        </a:p>
      </dgm:t>
    </dgm:pt>
    <dgm:pt modelId="{50F41127-10FB-45D4-BD1B-92AC26739A7E}" type="parTrans" cxnId="{6B6008D3-44A8-4C48-A717-35257E29A6AC}">
      <dgm:prSet/>
      <dgm:spPr/>
      <dgm:t>
        <a:bodyPr/>
        <a:lstStyle/>
        <a:p>
          <a:endParaRPr lang="en-US"/>
        </a:p>
      </dgm:t>
    </dgm:pt>
    <dgm:pt modelId="{254708F1-7167-4746-A256-8F0901648D3E}" type="sibTrans" cxnId="{6B6008D3-44A8-4C48-A717-35257E29A6AC}">
      <dgm:prSet/>
      <dgm:spPr/>
      <dgm:t>
        <a:bodyPr/>
        <a:lstStyle/>
        <a:p>
          <a:endParaRPr lang="en-US"/>
        </a:p>
      </dgm:t>
    </dgm:pt>
    <dgm:pt modelId="{F6CDDBD1-B06C-4C28-AA78-3FC30578BDF3}" type="pres">
      <dgm:prSet presAssocID="{FB342DEE-135E-4DFA-ABE7-8ACFF1EA1D49}" presName="vert0" presStyleCnt="0">
        <dgm:presLayoutVars>
          <dgm:dir/>
          <dgm:animOne val="branch"/>
          <dgm:animLvl val="lvl"/>
        </dgm:presLayoutVars>
      </dgm:prSet>
      <dgm:spPr/>
    </dgm:pt>
    <dgm:pt modelId="{CE293C04-D86B-4601-B2F9-69510182CE1B}" type="pres">
      <dgm:prSet presAssocID="{A7AA6CAD-C078-4BB8-897C-F55E079F8F8A}" presName="thickLine" presStyleLbl="alignNode1" presStyleIdx="0" presStyleCnt="5"/>
      <dgm:spPr/>
    </dgm:pt>
    <dgm:pt modelId="{B19A6CC8-9346-461A-AC82-67D1C378F46F}" type="pres">
      <dgm:prSet presAssocID="{A7AA6CAD-C078-4BB8-897C-F55E079F8F8A}" presName="horz1" presStyleCnt="0"/>
      <dgm:spPr/>
    </dgm:pt>
    <dgm:pt modelId="{8536D2B6-7409-4C75-ACDF-BB6A780BA657}" type="pres">
      <dgm:prSet presAssocID="{A7AA6CAD-C078-4BB8-897C-F55E079F8F8A}" presName="tx1" presStyleLbl="revTx" presStyleIdx="0" presStyleCnt="5"/>
      <dgm:spPr/>
    </dgm:pt>
    <dgm:pt modelId="{B630E8D8-80C8-4E49-A753-D8F8B36B4420}" type="pres">
      <dgm:prSet presAssocID="{A7AA6CAD-C078-4BB8-897C-F55E079F8F8A}" presName="vert1" presStyleCnt="0"/>
      <dgm:spPr/>
    </dgm:pt>
    <dgm:pt modelId="{551AD3CB-665C-4EE4-970D-9E29AE64CD62}" type="pres">
      <dgm:prSet presAssocID="{1DC37EB4-E266-4B45-B835-764C7C47731A}" presName="thickLine" presStyleLbl="alignNode1" presStyleIdx="1" presStyleCnt="5"/>
      <dgm:spPr/>
    </dgm:pt>
    <dgm:pt modelId="{F151F831-6842-432D-AA7C-A383D41B25CE}" type="pres">
      <dgm:prSet presAssocID="{1DC37EB4-E266-4B45-B835-764C7C47731A}" presName="horz1" presStyleCnt="0"/>
      <dgm:spPr/>
    </dgm:pt>
    <dgm:pt modelId="{04E2C44B-0362-4495-B823-AEEFA090CCB2}" type="pres">
      <dgm:prSet presAssocID="{1DC37EB4-E266-4B45-B835-764C7C47731A}" presName="tx1" presStyleLbl="revTx" presStyleIdx="1" presStyleCnt="5"/>
      <dgm:spPr/>
    </dgm:pt>
    <dgm:pt modelId="{BA8EB104-C877-4ED4-8440-E6CA14D204B4}" type="pres">
      <dgm:prSet presAssocID="{1DC37EB4-E266-4B45-B835-764C7C47731A}" presName="vert1" presStyleCnt="0"/>
      <dgm:spPr/>
    </dgm:pt>
    <dgm:pt modelId="{D82D6219-3F29-422A-80FD-69E457852290}" type="pres">
      <dgm:prSet presAssocID="{B2597417-9223-4F9E-B4CB-264C1B35D3B4}" presName="thickLine" presStyleLbl="alignNode1" presStyleIdx="2" presStyleCnt="5"/>
      <dgm:spPr/>
    </dgm:pt>
    <dgm:pt modelId="{2682A590-6D0C-4A3A-A0D0-BC99F42CE7C7}" type="pres">
      <dgm:prSet presAssocID="{B2597417-9223-4F9E-B4CB-264C1B35D3B4}" presName="horz1" presStyleCnt="0"/>
      <dgm:spPr/>
    </dgm:pt>
    <dgm:pt modelId="{DBE71DE1-96E1-4F46-8FE1-28B64E0F6588}" type="pres">
      <dgm:prSet presAssocID="{B2597417-9223-4F9E-B4CB-264C1B35D3B4}" presName="tx1" presStyleLbl="revTx" presStyleIdx="2" presStyleCnt="5"/>
      <dgm:spPr/>
    </dgm:pt>
    <dgm:pt modelId="{0D757B22-9F53-462F-8697-B8F78EF027B6}" type="pres">
      <dgm:prSet presAssocID="{B2597417-9223-4F9E-B4CB-264C1B35D3B4}" presName="vert1" presStyleCnt="0"/>
      <dgm:spPr/>
    </dgm:pt>
    <dgm:pt modelId="{0217C374-3D81-400D-A6B2-1415EEC95234}" type="pres">
      <dgm:prSet presAssocID="{8426F20E-EB63-475A-9567-7C85FA4E5D9B}" presName="thickLine" presStyleLbl="alignNode1" presStyleIdx="3" presStyleCnt="5"/>
      <dgm:spPr/>
    </dgm:pt>
    <dgm:pt modelId="{80E99076-7D13-4C4B-A8AC-07093DE1D30B}" type="pres">
      <dgm:prSet presAssocID="{8426F20E-EB63-475A-9567-7C85FA4E5D9B}" presName="horz1" presStyleCnt="0"/>
      <dgm:spPr/>
    </dgm:pt>
    <dgm:pt modelId="{6D25DEC5-EAA2-4FC6-9E6F-60E84F059488}" type="pres">
      <dgm:prSet presAssocID="{8426F20E-EB63-475A-9567-7C85FA4E5D9B}" presName="tx1" presStyleLbl="revTx" presStyleIdx="3" presStyleCnt="5"/>
      <dgm:spPr/>
    </dgm:pt>
    <dgm:pt modelId="{AF362D9E-5D2B-493E-9167-D5ADCD479DCC}" type="pres">
      <dgm:prSet presAssocID="{8426F20E-EB63-475A-9567-7C85FA4E5D9B}" presName="vert1" presStyleCnt="0"/>
      <dgm:spPr/>
    </dgm:pt>
    <dgm:pt modelId="{7BE85E2A-9BAB-4A29-9D40-9496B9FDF9C7}" type="pres">
      <dgm:prSet presAssocID="{993BA5F7-563B-4B6B-9792-59A2BE416D76}" presName="thickLine" presStyleLbl="alignNode1" presStyleIdx="4" presStyleCnt="5"/>
      <dgm:spPr/>
    </dgm:pt>
    <dgm:pt modelId="{D016C860-6FBD-469E-9C34-32F5EB08DA1A}" type="pres">
      <dgm:prSet presAssocID="{993BA5F7-563B-4B6B-9792-59A2BE416D76}" presName="horz1" presStyleCnt="0"/>
      <dgm:spPr/>
    </dgm:pt>
    <dgm:pt modelId="{0A8AF550-FAEF-484F-AE2C-943AB1929284}" type="pres">
      <dgm:prSet presAssocID="{993BA5F7-563B-4B6B-9792-59A2BE416D76}" presName="tx1" presStyleLbl="revTx" presStyleIdx="4" presStyleCnt="5"/>
      <dgm:spPr/>
    </dgm:pt>
    <dgm:pt modelId="{88BF1177-85CD-4F31-AD8D-C3440AFF8766}" type="pres">
      <dgm:prSet presAssocID="{993BA5F7-563B-4B6B-9792-59A2BE416D76}" presName="vert1" presStyleCnt="0"/>
      <dgm:spPr/>
    </dgm:pt>
  </dgm:ptLst>
  <dgm:cxnLst>
    <dgm:cxn modelId="{E886FC07-33A0-4ED5-A727-9A2F1815850E}" type="presOf" srcId="{993BA5F7-563B-4B6B-9792-59A2BE416D76}" destId="{0A8AF550-FAEF-484F-AE2C-943AB1929284}" srcOrd="0" destOrd="0" presId="urn:microsoft.com/office/officeart/2008/layout/LinedList"/>
    <dgm:cxn modelId="{1BADE30D-54A8-4917-9700-49B612FD326B}" srcId="{FB342DEE-135E-4DFA-ABE7-8ACFF1EA1D49}" destId="{8426F20E-EB63-475A-9567-7C85FA4E5D9B}" srcOrd="3" destOrd="0" parTransId="{87D71FF4-5832-4322-90DF-51275A58476E}" sibTransId="{1923735A-42CE-4764-A68C-1B515E33B5A0}"/>
    <dgm:cxn modelId="{E2E8325B-883E-4B46-A06B-8B6B3CB0B242}" type="presOf" srcId="{1DC37EB4-E266-4B45-B835-764C7C47731A}" destId="{04E2C44B-0362-4495-B823-AEEFA090CCB2}" srcOrd="0" destOrd="0" presId="urn:microsoft.com/office/officeart/2008/layout/LinedList"/>
    <dgm:cxn modelId="{DA3D1A52-76B1-43EA-95AC-6AF021ED20B7}" type="presOf" srcId="{B2597417-9223-4F9E-B4CB-264C1B35D3B4}" destId="{DBE71DE1-96E1-4F46-8FE1-28B64E0F6588}" srcOrd="0" destOrd="0" presId="urn:microsoft.com/office/officeart/2008/layout/LinedList"/>
    <dgm:cxn modelId="{B9EAF57D-4F8A-4A8F-BBD4-72572759A609}" type="presOf" srcId="{FB342DEE-135E-4DFA-ABE7-8ACFF1EA1D49}" destId="{F6CDDBD1-B06C-4C28-AA78-3FC30578BDF3}" srcOrd="0" destOrd="0" presId="urn:microsoft.com/office/officeart/2008/layout/LinedList"/>
    <dgm:cxn modelId="{CE104684-03FF-43F0-B81F-9657014D3565}" type="presOf" srcId="{A7AA6CAD-C078-4BB8-897C-F55E079F8F8A}" destId="{8536D2B6-7409-4C75-ACDF-BB6A780BA657}" srcOrd="0" destOrd="0" presId="urn:microsoft.com/office/officeart/2008/layout/LinedList"/>
    <dgm:cxn modelId="{1216E39E-6B50-41A3-86F1-95BC86CC97DB}" type="presOf" srcId="{8426F20E-EB63-475A-9567-7C85FA4E5D9B}" destId="{6D25DEC5-EAA2-4FC6-9E6F-60E84F059488}" srcOrd="0" destOrd="0" presId="urn:microsoft.com/office/officeart/2008/layout/LinedList"/>
    <dgm:cxn modelId="{4798D8A1-414E-468F-85C9-F2BCF39CCBCA}" srcId="{FB342DEE-135E-4DFA-ABE7-8ACFF1EA1D49}" destId="{A7AA6CAD-C078-4BB8-897C-F55E079F8F8A}" srcOrd="0" destOrd="0" parTransId="{F7BBE2E1-5A53-4159-A43F-F61CFCA292F0}" sibTransId="{FA914C65-D83C-4F55-A7F2-6441AF3060E6}"/>
    <dgm:cxn modelId="{469ACBA7-358E-4A2E-9BBD-BF7FF7B7F56B}" srcId="{FB342DEE-135E-4DFA-ABE7-8ACFF1EA1D49}" destId="{1DC37EB4-E266-4B45-B835-764C7C47731A}" srcOrd="1" destOrd="0" parTransId="{8A3F56A1-1486-4A5F-94F8-37BFF275ACD9}" sibTransId="{4432C41F-36BC-40E5-8F4E-054E45B68979}"/>
    <dgm:cxn modelId="{6B6008D3-44A8-4C48-A717-35257E29A6AC}" srcId="{FB342DEE-135E-4DFA-ABE7-8ACFF1EA1D49}" destId="{993BA5F7-563B-4B6B-9792-59A2BE416D76}" srcOrd="4" destOrd="0" parTransId="{50F41127-10FB-45D4-BD1B-92AC26739A7E}" sibTransId="{254708F1-7167-4746-A256-8F0901648D3E}"/>
    <dgm:cxn modelId="{C0DD41ED-C5AE-4100-B15F-C3251D1AABA0}" srcId="{FB342DEE-135E-4DFA-ABE7-8ACFF1EA1D49}" destId="{B2597417-9223-4F9E-B4CB-264C1B35D3B4}" srcOrd="2" destOrd="0" parTransId="{7C50CC36-FD31-48C2-8D05-F16FDB482D55}" sibTransId="{B81AE0EC-DD4A-49AA-AC03-4873547E96F7}"/>
    <dgm:cxn modelId="{A568221B-0CCE-4E73-B2DA-C8FBAED16AE5}" type="presParOf" srcId="{F6CDDBD1-B06C-4C28-AA78-3FC30578BDF3}" destId="{CE293C04-D86B-4601-B2F9-69510182CE1B}" srcOrd="0" destOrd="0" presId="urn:microsoft.com/office/officeart/2008/layout/LinedList"/>
    <dgm:cxn modelId="{158D20C8-2623-43EE-A361-EE62AFAA9DB1}" type="presParOf" srcId="{F6CDDBD1-B06C-4C28-AA78-3FC30578BDF3}" destId="{B19A6CC8-9346-461A-AC82-67D1C378F46F}" srcOrd="1" destOrd="0" presId="urn:microsoft.com/office/officeart/2008/layout/LinedList"/>
    <dgm:cxn modelId="{A48E6BC3-F1A2-424F-9E71-F7EC16314739}" type="presParOf" srcId="{B19A6CC8-9346-461A-AC82-67D1C378F46F}" destId="{8536D2B6-7409-4C75-ACDF-BB6A780BA657}" srcOrd="0" destOrd="0" presId="urn:microsoft.com/office/officeart/2008/layout/LinedList"/>
    <dgm:cxn modelId="{00F0396F-863F-41C0-9D30-C041B702BD8B}" type="presParOf" srcId="{B19A6CC8-9346-461A-AC82-67D1C378F46F}" destId="{B630E8D8-80C8-4E49-A753-D8F8B36B4420}" srcOrd="1" destOrd="0" presId="urn:microsoft.com/office/officeart/2008/layout/LinedList"/>
    <dgm:cxn modelId="{C89B5D57-82B5-4D31-81BE-5AE5E7987BF0}" type="presParOf" srcId="{F6CDDBD1-B06C-4C28-AA78-3FC30578BDF3}" destId="{551AD3CB-665C-4EE4-970D-9E29AE64CD62}" srcOrd="2" destOrd="0" presId="urn:microsoft.com/office/officeart/2008/layout/LinedList"/>
    <dgm:cxn modelId="{7BC53FE3-66CF-4A03-B445-2EB35270B30C}" type="presParOf" srcId="{F6CDDBD1-B06C-4C28-AA78-3FC30578BDF3}" destId="{F151F831-6842-432D-AA7C-A383D41B25CE}" srcOrd="3" destOrd="0" presId="urn:microsoft.com/office/officeart/2008/layout/LinedList"/>
    <dgm:cxn modelId="{7645F6A2-EC5F-4A17-AB3E-164B2E4098BD}" type="presParOf" srcId="{F151F831-6842-432D-AA7C-A383D41B25CE}" destId="{04E2C44B-0362-4495-B823-AEEFA090CCB2}" srcOrd="0" destOrd="0" presId="urn:microsoft.com/office/officeart/2008/layout/LinedList"/>
    <dgm:cxn modelId="{DB904244-DAE0-40C3-8EC3-C5DF96B7D1FD}" type="presParOf" srcId="{F151F831-6842-432D-AA7C-A383D41B25CE}" destId="{BA8EB104-C877-4ED4-8440-E6CA14D204B4}" srcOrd="1" destOrd="0" presId="urn:microsoft.com/office/officeart/2008/layout/LinedList"/>
    <dgm:cxn modelId="{6912AA60-79A7-4209-B04A-BF5E9EB41117}" type="presParOf" srcId="{F6CDDBD1-B06C-4C28-AA78-3FC30578BDF3}" destId="{D82D6219-3F29-422A-80FD-69E457852290}" srcOrd="4" destOrd="0" presId="urn:microsoft.com/office/officeart/2008/layout/LinedList"/>
    <dgm:cxn modelId="{CAAAC6F9-108F-4EB7-A057-73A63FAE9EAE}" type="presParOf" srcId="{F6CDDBD1-B06C-4C28-AA78-3FC30578BDF3}" destId="{2682A590-6D0C-4A3A-A0D0-BC99F42CE7C7}" srcOrd="5" destOrd="0" presId="urn:microsoft.com/office/officeart/2008/layout/LinedList"/>
    <dgm:cxn modelId="{B4B55592-F214-4F63-A901-C9F53C6760FD}" type="presParOf" srcId="{2682A590-6D0C-4A3A-A0D0-BC99F42CE7C7}" destId="{DBE71DE1-96E1-4F46-8FE1-28B64E0F6588}" srcOrd="0" destOrd="0" presId="urn:microsoft.com/office/officeart/2008/layout/LinedList"/>
    <dgm:cxn modelId="{062B8BB0-1D4F-495A-B437-B92AAF4FA493}" type="presParOf" srcId="{2682A590-6D0C-4A3A-A0D0-BC99F42CE7C7}" destId="{0D757B22-9F53-462F-8697-B8F78EF027B6}" srcOrd="1" destOrd="0" presId="urn:microsoft.com/office/officeart/2008/layout/LinedList"/>
    <dgm:cxn modelId="{2D22A699-715A-4FF4-A4EC-91C0418C8C6C}" type="presParOf" srcId="{F6CDDBD1-B06C-4C28-AA78-3FC30578BDF3}" destId="{0217C374-3D81-400D-A6B2-1415EEC95234}" srcOrd="6" destOrd="0" presId="urn:microsoft.com/office/officeart/2008/layout/LinedList"/>
    <dgm:cxn modelId="{97F5F585-6466-4BBC-BA40-58205F7058AF}" type="presParOf" srcId="{F6CDDBD1-B06C-4C28-AA78-3FC30578BDF3}" destId="{80E99076-7D13-4C4B-A8AC-07093DE1D30B}" srcOrd="7" destOrd="0" presId="urn:microsoft.com/office/officeart/2008/layout/LinedList"/>
    <dgm:cxn modelId="{B7B8DC43-1206-4A4D-9F69-35992D58E432}" type="presParOf" srcId="{80E99076-7D13-4C4B-A8AC-07093DE1D30B}" destId="{6D25DEC5-EAA2-4FC6-9E6F-60E84F059488}" srcOrd="0" destOrd="0" presId="urn:microsoft.com/office/officeart/2008/layout/LinedList"/>
    <dgm:cxn modelId="{17E2399D-3728-4768-924F-D5321B6876A2}" type="presParOf" srcId="{80E99076-7D13-4C4B-A8AC-07093DE1D30B}" destId="{AF362D9E-5D2B-493E-9167-D5ADCD479DCC}" srcOrd="1" destOrd="0" presId="urn:microsoft.com/office/officeart/2008/layout/LinedList"/>
    <dgm:cxn modelId="{C945D6AE-9D5A-4EB6-8E4A-3A44E2411246}" type="presParOf" srcId="{F6CDDBD1-B06C-4C28-AA78-3FC30578BDF3}" destId="{7BE85E2A-9BAB-4A29-9D40-9496B9FDF9C7}" srcOrd="8" destOrd="0" presId="urn:microsoft.com/office/officeart/2008/layout/LinedList"/>
    <dgm:cxn modelId="{ACF6D857-30FD-4CC8-8AA6-C08A2609E8B5}" type="presParOf" srcId="{F6CDDBD1-B06C-4C28-AA78-3FC30578BDF3}" destId="{D016C860-6FBD-469E-9C34-32F5EB08DA1A}" srcOrd="9" destOrd="0" presId="urn:microsoft.com/office/officeart/2008/layout/LinedList"/>
    <dgm:cxn modelId="{7CA42078-0EE7-4232-B740-34563A1A91D2}" type="presParOf" srcId="{D016C860-6FBD-469E-9C34-32F5EB08DA1A}" destId="{0A8AF550-FAEF-484F-AE2C-943AB1929284}" srcOrd="0" destOrd="0" presId="urn:microsoft.com/office/officeart/2008/layout/LinedList"/>
    <dgm:cxn modelId="{2AED4513-7D0A-4FCD-8D94-B0B641881390}" type="presParOf" srcId="{D016C860-6FBD-469E-9C34-32F5EB08DA1A}" destId="{88BF1177-85CD-4F31-AD8D-C3440AFF876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442061A-8D36-480B-9461-F3D1D7986183}" type="doc">
      <dgm:prSet loTypeId="urn:microsoft.com/office/officeart/2005/8/layout/lProcess3" loCatId="process" qsTypeId="urn:microsoft.com/office/officeart/2005/8/quickstyle/simple1" qsCatId="simple" csTypeId="urn:microsoft.com/office/officeart/2005/8/colors/colorful5" csCatId="colorful" phldr="1"/>
      <dgm:spPr/>
    </dgm:pt>
    <dgm:pt modelId="{80993D40-13DA-4919-9C0F-E66B3DAB5A9F}">
      <dgm:prSet phldrT="[Text]" custT="1"/>
      <dgm:spPr/>
      <dgm:t>
        <a:bodyPr/>
        <a:lstStyle/>
        <a:p>
          <a:r>
            <a:rPr lang="en-IE" sz="2000" dirty="0"/>
            <a:t>Technology</a:t>
          </a:r>
          <a:endParaRPr lang="ga-IE" sz="2000" dirty="0"/>
        </a:p>
      </dgm:t>
    </dgm:pt>
    <dgm:pt modelId="{A18753D7-5F50-4B33-B5A8-C9D9B73969D6}" type="parTrans" cxnId="{79445C3A-1AA4-41CB-873C-3118A69B315C}">
      <dgm:prSet/>
      <dgm:spPr/>
      <dgm:t>
        <a:bodyPr/>
        <a:lstStyle/>
        <a:p>
          <a:endParaRPr lang="ga-IE"/>
        </a:p>
      </dgm:t>
    </dgm:pt>
    <dgm:pt modelId="{6E1CD7E5-B6E2-4ACC-98B8-B63FE0995EAD}" type="sibTrans" cxnId="{79445C3A-1AA4-41CB-873C-3118A69B315C}">
      <dgm:prSet/>
      <dgm:spPr/>
      <dgm:t>
        <a:bodyPr/>
        <a:lstStyle/>
        <a:p>
          <a:endParaRPr lang="ga-IE"/>
        </a:p>
      </dgm:t>
    </dgm:pt>
    <dgm:pt modelId="{5B6D63BD-06A7-49DC-9F58-343668D1C0C7}">
      <dgm:prSet phldrT="[Text]" custT="1"/>
      <dgm:spPr/>
      <dgm:t>
        <a:bodyPr/>
        <a:lstStyle/>
        <a:p>
          <a:r>
            <a:rPr lang="en-IE" sz="2000" dirty="0"/>
            <a:t>Procedures</a:t>
          </a:r>
          <a:endParaRPr lang="ga-IE" sz="2000" dirty="0"/>
        </a:p>
      </dgm:t>
    </dgm:pt>
    <dgm:pt modelId="{32287B2A-05B7-40A3-887C-B871EA644C42}" type="parTrans" cxnId="{C1B021D3-85CF-446B-AB7C-ECF4FE865DD9}">
      <dgm:prSet/>
      <dgm:spPr/>
      <dgm:t>
        <a:bodyPr/>
        <a:lstStyle/>
        <a:p>
          <a:endParaRPr lang="ga-IE"/>
        </a:p>
      </dgm:t>
    </dgm:pt>
    <dgm:pt modelId="{A705DC37-A22A-4E52-A359-2500E612B077}" type="sibTrans" cxnId="{C1B021D3-85CF-446B-AB7C-ECF4FE865DD9}">
      <dgm:prSet/>
      <dgm:spPr/>
      <dgm:t>
        <a:bodyPr/>
        <a:lstStyle/>
        <a:p>
          <a:endParaRPr lang="ga-IE"/>
        </a:p>
      </dgm:t>
    </dgm:pt>
    <dgm:pt modelId="{0202A92E-045F-43C5-B969-F7EB1242076C}">
      <dgm:prSet phldrT="[Text]" custT="1"/>
      <dgm:spPr/>
      <dgm:t>
        <a:bodyPr/>
        <a:lstStyle/>
        <a:p>
          <a:r>
            <a:rPr lang="en-IE" sz="2800" dirty="0"/>
            <a:t>People</a:t>
          </a:r>
          <a:endParaRPr lang="ga-IE" sz="2800" dirty="0"/>
        </a:p>
      </dgm:t>
    </dgm:pt>
    <dgm:pt modelId="{2A000E16-9267-4E9C-B548-AC32D3405DFD}" type="parTrans" cxnId="{4A8CA2C3-CF63-461E-8021-E81745DF7EE3}">
      <dgm:prSet/>
      <dgm:spPr/>
      <dgm:t>
        <a:bodyPr/>
        <a:lstStyle/>
        <a:p>
          <a:endParaRPr lang="ga-IE"/>
        </a:p>
      </dgm:t>
    </dgm:pt>
    <dgm:pt modelId="{DADD83C5-4BE6-487D-8DFB-37B5A4CF3C87}" type="sibTrans" cxnId="{4A8CA2C3-CF63-461E-8021-E81745DF7EE3}">
      <dgm:prSet/>
      <dgm:spPr/>
      <dgm:t>
        <a:bodyPr/>
        <a:lstStyle/>
        <a:p>
          <a:endParaRPr lang="ga-IE"/>
        </a:p>
      </dgm:t>
    </dgm:pt>
    <dgm:pt modelId="{A2FF226A-C78B-4842-BC80-161E45466BA5}">
      <dgm:prSet phldrT="[Text]" custT="1"/>
      <dgm:spPr/>
      <dgm:t>
        <a:bodyPr/>
        <a:lstStyle/>
        <a:p>
          <a:r>
            <a:rPr lang="en-IE" sz="1800" dirty="0"/>
            <a:t>Awareness Training</a:t>
          </a:r>
          <a:endParaRPr lang="ga-IE" sz="1800" dirty="0"/>
        </a:p>
      </dgm:t>
    </dgm:pt>
    <dgm:pt modelId="{35677062-CA98-443F-9C69-BA3612279BDC}" type="parTrans" cxnId="{384A1DDC-FABB-4BBD-B926-368436C98138}">
      <dgm:prSet/>
      <dgm:spPr/>
      <dgm:t>
        <a:bodyPr/>
        <a:lstStyle/>
        <a:p>
          <a:endParaRPr lang="ga-IE"/>
        </a:p>
      </dgm:t>
    </dgm:pt>
    <dgm:pt modelId="{D9CADB53-3F9B-4E05-AAB6-BC84CB46A5E4}" type="sibTrans" cxnId="{384A1DDC-FABB-4BBD-B926-368436C98138}">
      <dgm:prSet/>
      <dgm:spPr/>
      <dgm:t>
        <a:bodyPr/>
        <a:lstStyle/>
        <a:p>
          <a:endParaRPr lang="ga-IE"/>
        </a:p>
      </dgm:t>
    </dgm:pt>
    <dgm:pt modelId="{828992C5-7570-4E56-920A-9800AADF4548}">
      <dgm:prSet phldrT="[Text]" custT="1"/>
      <dgm:spPr/>
      <dgm:t>
        <a:bodyPr/>
        <a:lstStyle/>
        <a:p>
          <a:r>
            <a:rPr lang="en-IE" sz="1600" dirty="0"/>
            <a:t>Governance</a:t>
          </a:r>
          <a:endParaRPr lang="ga-IE" sz="1600" dirty="0"/>
        </a:p>
      </dgm:t>
    </dgm:pt>
    <dgm:pt modelId="{C32C0CE9-25CB-419E-8E34-974AB85DAD26}" type="parTrans" cxnId="{9C666D04-81E6-4220-A8B7-A3B102D0B349}">
      <dgm:prSet/>
      <dgm:spPr/>
      <dgm:t>
        <a:bodyPr/>
        <a:lstStyle/>
        <a:p>
          <a:endParaRPr lang="ga-IE"/>
        </a:p>
      </dgm:t>
    </dgm:pt>
    <dgm:pt modelId="{7AFC49E8-A004-434F-AB53-E3DD99A20471}" type="sibTrans" cxnId="{9C666D04-81E6-4220-A8B7-A3B102D0B349}">
      <dgm:prSet/>
      <dgm:spPr/>
      <dgm:t>
        <a:bodyPr/>
        <a:lstStyle/>
        <a:p>
          <a:endParaRPr lang="ga-IE"/>
        </a:p>
      </dgm:t>
    </dgm:pt>
    <dgm:pt modelId="{C932C7C3-1151-4813-A184-A64475959916}">
      <dgm:prSet phldrT="[Text]" custT="1"/>
      <dgm:spPr/>
      <dgm:t>
        <a:bodyPr/>
        <a:lstStyle/>
        <a:p>
          <a:r>
            <a:rPr lang="en-IE" sz="2000" dirty="0"/>
            <a:t>Resources</a:t>
          </a:r>
          <a:endParaRPr lang="ga-IE" sz="2000" dirty="0"/>
        </a:p>
      </dgm:t>
    </dgm:pt>
    <dgm:pt modelId="{27E7F97B-AC83-4089-AE21-FC531011B8E4}" type="parTrans" cxnId="{9E9FA368-7D5A-4429-A953-2D7E57E6F2C6}">
      <dgm:prSet/>
      <dgm:spPr/>
      <dgm:t>
        <a:bodyPr/>
        <a:lstStyle/>
        <a:p>
          <a:endParaRPr lang="ga-IE"/>
        </a:p>
      </dgm:t>
    </dgm:pt>
    <dgm:pt modelId="{ADF2E7CB-F813-4E14-8981-0A73BF27EB33}" type="sibTrans" cxnId="{9E9FA368-7D5A-4429-A953-2D7E57E6F2C6}">
      <dgm:prSet/>
      <dgm:spPr/>
      <dgm:t>
        <a:bodyPr/>
        <a:lstStyle/>
        <a:p>
          <a:endParaRPr lang="ga-IE"/>
        </a:p>
      </dgm:t>
    </dgm:pt>
    <dgm:pt modelId="{6BF989D2-0C5C-48B0-BE1D-F918F0DE52E5}">
      <dgm:prSet phldrT="[Text]" custT="1"/>
      <dgm:spPr/>
      <dgm:t>
        <a:bodyPr/>
        <a:lstStyle/>
        <a:p>
          <a:r>
            <a:rPr lang="en-IE" sz="1800" dirty="0"/>
            <a:t>Acceptable Use Policy</a:t>
          </a:r>
          <a:endParaRPr lang="ga-IE" sz="1800" dirty="0"/>
        </a:p>
      </dgm:t>
    </dgm:pt>
    <dgm:pt modelId="{3EABE25A-6E27-4C85-807E-F0ADE0ED75E8}" type="parTrans" cxnId="{54BD0DE9-BC8B-4F54-A533-586FC2D95AF8}">
      <dgm:prSet/>
      <dgm:spPr/>
      <dgm:t>
        <a:bodyPr/>
        <a:lstStyle/>
        <a:p>
          <a:endParaRPr lang="ga-IE"/>
        </a:p>
      </dgm:t>
    </dgm:pt>
    <dgm:pt modelId="{F1C12F6B-A337-4F07-9299-927369D076F5}" type="sibTrans" cxnId="{54BD0DE9-BC8B-4F54-A533-586FC2D95AF8}">
      <dgm:prSet/>
      <dgm:spPr/>
      <dgm:t>
        <a:bodyPr/>
        <a:lstStyle/>
        <a:p>
          <a:endParaRPr lang="ga-IE"/>
        </a:p>
      </dgm:t>
    </dgm:pt>
    <dgm:pt modelId="{94658B99-DE90-4D57-86B9-43D5B341077B}">
      <dgm:prSet phldrT="[Text]" custT="1"/>
      <dgm:spPr/>
      <dgm:t>
        <a:bodyPr/>
        <a:lstStyle/>
        <a:p>
          <a:r>
            <a:rPr lang="en-IE" sz="1600" dirty="0"/>
            <a:t>Data Classification</a:t>
          </a:r>
          <a:endParaRPr lang="ga-IE" sz="1600" dirty="0"/>
        </a:p>
      </dgm:t>
    </dgm:pt>
    <dgm:pt modelId="{8688542D-EB00-4A92-B945-303B97F92FE5}" type="parTrans" cxnId="{3EC8747A-42C4-4CE0-9BAB-AF838AD79E20}">
      <dgm:prSet/>
      <dgm:spPr/>
      <dgm:t>
        <a:bodyPr/>
        <a:lstStyle/>
        <a:p>
          <a:endParaRPr lang="ga-IE"/>
        </a:p>
      </dgm:t>
    </dgm:pt>
    <dgm:pt modelId="{55A33EE7-F01A-411E-BB40-1A1AFEC21C6B}" type="sibTrans" cxnId="{3EC8747A-42C4-4CE0-9BAB-AF838AD79E20}">
      <dgm:prSet/>
      <dgm:spPr/>
      <dgm:t>
        <a:bodyPr/>
        <a:lstStyle/>
        <a:p>
          <a:endParaRPr lang="ga-IE"/>
        </a:p>
      </dgm:t>
    </dgm:pt>
    <dgm:pt modelId="{CDA4C15B-C0F4-4387-823C-DBEE3F99BDE0}">
      <dgm:prSet phldrT="[Text]" custT="1"/>
      <dgm:spPr/>
      <dgm:t>
        <a:bodyPr/>
        <a:lstStyle/>
        <a:p>
          <a:r>
            <a:rPr lang="en-IE" sz="2000" dirty="0"/>
            <a:t>Password Policy</a:t>
          </a:r>
          <a:endParaRPr lang="ga-IE" sz="2000" dirty="0"/>
        </a:p>
      </dgm:t>
    </dgm:pt>
    <dgm:pt modelId="{A7670B19-A74D-44F4-97BE-B88FB61386C9}" type="parTrans" cxnId="{FC7CAF2E-BEEE-432D-8647-1DE2B4CBF742}">
      <dgm:prSet/>
      <dgm:spPr/>
      <dgm:t>
        <a:bodyPr/>
        <a:lstStyle/>
        <a:p>
          <a:endParaRPr lang="ga-IE"/>
        </a:p>
      </dgm:t>
    </dgm:pt>
    <dgm:pt modelId="{FC7E5ED7-9724-4B21-80BC-88EDFEE235D6}" type="sibTrans" cxnId="{FC7CAF2E-BEEE-432D-8647-1DE2B4CBF742}">
      <dgm:prSet/>
      <dgm:spPr/>
      <dgm:t>
        <a:bodyPr/>
        <a:lstStyle/>
        <a:p>
          <a:endParaRPr lang="ga-IE"/>
        </a:p>
      </dgm:t>
    </dgm:pt>
    <dgm:pt modelId="{A68FA0E9-EAFF-4EAF-BD8A-C2CE389F2060}">
      <dgm:prSet phldrT="[Text]" custT="1"/>
      <dgm:spPr/>
      <dgm:t>
        <a:bodyPr/>
        <a:lstStyle/>
        <a:p>
          <a:r>
            <a:rPr lang="en-IE" sz="2000" dirty="0"/>
            <a:t>Incident Response </a:t>
          </a:r>
          <a:endParaRPr lang="ga-IE" sz="2000" dirty="0"/>
        </a:p>
      </dgm:t>
    </dgm:pt>
    <dgm:pt modelId="{F3B6DE4A-A86C-4E61-A759-2265C5DAC756}" type="parTrans" cxnId="{4F03A395-B1B1-41AA-A8F2-D35AC36B089F}">
      <dgm:prSet/>
      <dgm:spPr/>
      <dgm:t>
        <a:bodyPr/>
        <a:lstStyle/>
        <a:p>
          <a:endParaRPr lang="ga-IE"/>
        </a:p>
      </dgm:t>
    </dgm:pt>
    <dgm:pt modelId="{35595236-1B62-4DFE-8D3C-C818D5755664}" type="sibTrans" cxnId="{4F03A395-B1B1-41AA-A8F2-D35AC36B089F}">
      <dgm:prSet/>
      <dgm:spPr/>
      <dgm:t>
        <a:bodyPr/>
        <a:lstStyle/>
        <a:p>
          <a:endParaRPr lang="ga-IE"/>
        </a:p>
      </dgm:t>
    </dgm:pt>
    <dgm:pt modelId="{73C645D2-3E34-4E0F-AEF4-693EC6881037}">
      <dgm:prSet phldrT="[Text]" custT="1"/>
      <dgm:spPr/>
      <dgm:t>
        <a:bodyPr/>
        <a:lstStyle/>
        <a:p>
          <a:r>
            <a:rPr lang="en-IE" sz="2000" dirty="0"/>
            <a:t>Anti Virus</a:t>
          </a:r>
          <a:endParaRPr lang="ga-IE" sz="2000" dirty="0"/>
        </a:p>
      </dgm:t>
    </dgm:pt>
    <dgm:pt modelId="{12436868-A383-4E4E-84FE-710213D159CA}" type="parTrans" cxnId="{16E7648E-3946-43CF-8BC0-FBEE7531E046}">
      <dgm:prSet/>
      <dgm:spPr/>
      <dgm:t>
        <a:bodyPr/>
        <a:lstStyle/>
        <a:p>
          <a:endParaRPr lang="ga-IE"/>
        </a:p>
      </dgm:t>
    </dgm:pt>
    <dgm:pt modelId="{EB2BD429-3CB3-46CB-BF32-062741A7C56B}" type="sibTrans" cxnId="{16E7648E-3946-43CF-8BC0-FBEE7531E046}">
      <dgm:prSet/>
      <dgm:spPr/>
      <dgm:t>
        <a:bodyPr/>
        <a:lstStyle/>
        <a:p>
          <a:endParaRPr lang="ga-IE"/>
        </a:p>
      </dgm:t>
    </dgm:pt>
    <dgm:pt modelId="{AF172B01-7316-4DFD-B0C9-1C41643EF4C3}">
      <dgm:prSet phldrT="[Text]" custT="1"/>
      <dgm:spPr/>
      <dgm:t>
        <a:bodyPr/>
        <a:lstStyle/>
        <a:p>
          <a:r>
            <a:rPr lang="en-IE" sz="2000"/>
            <a:t>Incident detection</a:t>
          </a:r>
          <a:endParaRPr lang="ga-IE" sz="2000" dirty="0"/>
        </a:p>
      </dgm:t>
    </dgm:pt>
    <dgm:pt modelId="{548DB3FD-FF4A-4BBA-AB3F-B432283E7C00}" type="parTrans" cxnId="{54BC5BAE-5DC8-4262-B696-66C874ED2798}">
      <dgm:prSet/>
      <dgm:spPr/>
      <dgm:t>
        <a:bodyPr/>
        <a:lstStyle/>
        <a:p>
          <a:endParaRPr lang="ga-IE"/>
        </a:p>
      </dgm:t>
    </dgm:pt>
    <dgm:pt modelId="{56D3F516-014D-4BEF-B250-2B4311FDA7D6}" type="sibTrans" cxnId="{54BC5BAE-5DC8-4262-B696-66C874ED2798}">
      <dgm:prSet/>
      <dgm:spPr/>
      <dgm:t>
        <a:bodyPr/>
        <a:lstStyle/>
        <a:p>
          <a:endParaRPr lang="ga-IE"/>
        </a:p>
      </dgm:t>
    </dgm:pt>
    <dgm:pt modelId="{3DDF8776-8167-419E-BA04-ADFD04D8006B}">
      <dgm:prSet phldrT="[Text]" custT="1"/>
      <dgm:spPr/>
      <dgm:t>
        <a:bodyPr/>
        <a:lstStyle/>
        <a:p>
          <a:r>
            <a:rPr lang="en-IE" sz="1800" dirty="0"/>
            <a:t>Encryption</a:t>
          </a:r>
          <a:endParaRPr lang="ga-IE" sz="1800" dirty="0"/>
        </a:p>
      </dgm:t>
    </dgm:pt>
    <dgm:pt modelId="{C8C7F0E8-CF39-4BDA-89FB-CD0B37CCB6EE}" type="parTrans" cxnId="{98F77E73-FBDE-413A-90F5-D59403131409}">
      <dgm:prSet/>
      <dgm:spPr/>
      <dgm:t>
        <a:bodyPr/>
        <a:lstStyle/>
        <a:p>
          <a:endParaRPr lang="ga-IE"/>
        </a:p>
      </dgm:t>
    </dgm:pt>
    <dgm:pt modelId="{8D228DF9-302D-4C61-8F1D-34E513518142}" type="sibTrans" cxnId="{98F77E73-FBDE-413A-90F5-D59403131409}">
      <dgm:prSet/>
      <dgm:spPr/>
      <dgm:t>
        <a:bodyPr/>
        <a:lstStyle/>
        <a:p>
          <a:endParaRPr lang="ga-IE"/>
        </a:p>
      </dgm:t>
    </dgm:pt>
    <dgm:pt modelId="{A92C665B-E64C-4734-B34D-9264C6DF4929}">
      <dgm:prSet phldrT="[Text]" custT="1"/>
      <dgm:spPr/>
      <dgm:t>
        <a:bodyPr/>
        <a:lstStyle/>
        <a:p>
          <a:r>
            <a:rPr lang="en-IE" sz="1800" dirty="0"/>
            <a:t>Network Monitoring</a:t>
          </a:r>
          <a:endParaRPr lang="ga-IE" sz="1800" dirty="0"/>
        </a:p>
      </dgm:t>
    </dgm:pt>
    <dgm:pt modelId="{0CC2E217-5F4C-46C9-9CF1-51CB3F331F21}" type="parTrans" cxnId="{40B3A97E-7322-4CAD-80D2-9BA2396155B0}">
      <dgm:prSet/>
      <dgm:spPr/>
      <dgm:t>
        <a:bodyPr/>
        <a:lstStyle/>
        <a:p>
          <a:endParaRPr lang="ga-IE"/>
        </a:p>
      </dgm:t>
    </dgm:pt>
    <dgm:pt modelId="{D4B79E56-2BFC-40DF-8B09-07F576639198}" type="sibTrans" cxnId="{40B3A97E-7322-4CAD-80D2-9BA2396155B0}">
      <dgm:prSet/>
      <dgm:spPr/>
      <dgm:t>
        <a:bodyPr/>
        <a:lstStyle/>
        <a:p>
          <a:endParaRPr lang="ga-IE"/>
        </a:p>
      </dgm:t>
    </dgm:pt>
    <dgm:pt modelId="{FDD73CC3-828F-48FD-926C-B0075BE95E75}" type="pres">
      <dgm:prSet presAssocID="{5442061A-8D36-480B-9461-F3D1D7986183}" presName="Name0" presStyleCnt="0">
        <dgm:presLayoutVars>
          <dgm:chPref val="3"/>
          <dgm:dir/>
          <dgm:animLvl val="lvl"/>
          <dgm:resizeHandles/>
        </dgm:presLayoutVars>
      </dgm:prSet>
      <dgm:spPr/>
    </dgm:pt>
    <dgm:pt modelId="{208B60D4-84DC-4273-BEFC-DAC014375CEC}" type="pres">
      <dgm:prSet presAssocID="{80993D40-13DA-4919-9C0F-E66B3DAB5A9F}" presName="horFlow" presStyleCnt="0"/>
      <dgm:spPr/>
    </dgm:pt>
    <dgm:pt modelId="{487B8912-CA8C-41D3-BB5E-855481C5AA84}" type="pres">
      <dgm:prSet presAssocID="{80993D40-13DA-4919-9C0F-E66B3DAB5A9F}" presName="bigChev" presStyleLbl="node1" presStyleIdx="0" presStyleCnt="3"/>
      <dgm:spPr/>
    </dgm:pt>
    <dgm:pt modelId="{20BDF8FE-C7A1-4D1B-A1FD-B8CEEC274976}" type="pres">
      <dgm:prSet presAssocID="{12436868-A383-4E4E-84FE-710213D159CA}" presName="parTrans" presStyleCnt="0"/>
      <dgm:spPr/>
    </dgm:pt>
    <dgm:pt modelId="{6BD3CE0D-3BCC-434C-BD09-2AF0772EAEAE}" type="pres">
      <dgm:prSet presAssocID="{73C645D2-3E34-4E0F-AEF4-693EC6881037}" presName="node" presStyleLbl="alignAccFollowNode1" presStyleIdx="0" presStyleCnt="11">
        <dgm:presLayoutVars>
          <dgm:bulletEnabled val="1"/>
        </dgm:presLayoutVars>
      </dgm:prSet>
      <dgm:spPr/>
    </dgm:pt>
    <dgm:pt modelId="{15D76E9C-E7CF-4706-8E1D-43F61810CBC9}" type="pres">
      <dgm:prSet presAssocID="{EB2BD429-3CB3-46CB-BF32-062741A7C56B}" presName="sibTrans" presStyleCnt="0"/>
      <dgm:spPr/>
    </dgm:pt>
    <dgm:pt modelId="{80DA4FEE-5C1D-4586-9704-00669C910B68}" type="pres">
      <dgm:prSet presAssocID="{AF172B01-7316-4DFD-B0C9-1C41643EF4C3}" presName="node" presStyleLbl="alignAccFollowNode1" presStyleIdx="1" presStyleCnt="11">
        <dgm:presLayoutVars>
          <dgm:bulletEnabled val="1"/>
        </dgm:presLayoutVars>
      </dgm:prSet>
      <dgm:spPr/>
    </dgm:pt>
    <dgm:pt modelId="{FFA63B43-8922-461D-A0ED-8FAE5E453E2F}" type="pres">
      <dgm:prSet presAssocID="{56D3F516-014D-4BEF-B250-2B4311FDA7D6}" presName="sibTrans" presStyleCnt="0"/>
      <dgm:spPr/>
    </dgm:pt>
    <dgm:pt modelId="{DD52A057-FF32-4F68-A95B-9CFE07E80619}" type="pres">
      <dgm:prSet presAssocID="{3DDF8776-8167-419E-BA04-ADFD04D8006B}" presName="node" presStyleLbl="alignAccFollowNode1" presStyleIdx="2" presStyleCnt="11">
        <dgm:presLayoutVars>
          <dgm:bulletEnabled val="1"/>
        </dgm:presLayoutVars>
      </dgm:prSet>
      <dgm:spPr/>
    </dgm:pt>
    <dgm:pt modelId="{4985128B-020D-4652-AFB1-4604C5A7FAB0}" type="pres">
      <dgm:prSet presAssocID="{8D228DF9-302D-4C61-8F1D-34E513518142}" presName="sibTrans" presStyleCnt="0"/>
      <dgm:spPr/>
    </dgm:pt>
    <dgm:pt modelId="{A8862F9A-83B0-475B-81A3-98E482317602}" type="pres">
      <dgm:prSet presAssocID="{A92C665B-E64C-4734-B34D-9264C6DF4929}" presName="node" presStyleLbl="alignAccFollowNode1" presStyleIdx="3" presStyleCnt="11">
        <dgm:presLayoutVars>
          <dgm:bulletEnabled val="1"/>
        </dgm:presLayoutVars>
      </dgm:prSet>
      <dgm:spPr/>
    </dgm:pt>
    <dgm:pt modelId="{AB2DBA77-227A-46FC-A857-93F466975C6E}" type="pres">
      <dgm:prSet presAssocID="{80993D40-13DA-4919-9C0F-E66B3DAB5A9F}" presName="vSp" presStyleCnt="0"/>
      <dgm:spPr/>
    </dgm:pt>
    <dgm:pt modelId="{F8B2E084-DC54-480B-A4D4-726AD455583E}" type="pres">
      <dgm:prSet presAssocID="{5B6D63BD-06A7-49DC-9F58-343668D1C0C7}" presName="horFlow" presStyleCnt="0"/>
      <dgm:spPr/>
    </dgm:pt>
    <dgm:pt modelId="{AEC6623D-C861-4A2B-B476-8E243956CAD1}" type="pres">
      <dgm:prSet presAssocID="{5B6D63BD-06A7-49DC-9F58-343668D1C0C7}" presName="bigChev" presStyleLbl="node1" presStyleIdx="1" presStyleCnt="3"/>
      <dgm:spPr/>
    </dgm:pt>
    <dgm:pt modelId="{CBAC7A25-76A8-438E-B231-B700940605B1}" type="pres">
      <dgm:prSet presAssocID="{3EABE25A-6E27-4C85-807E-F0ADE0ED75E8}" presName="parTrans" presStyleCnt="0"/>
      <dgm:spPr/>
    </dgm:pt>
    <dgm:pt modelId="{196F919C-E560-416B-BCF9-A3D52DCE455F}" type="pres">
      <dgm:prSet presAssocID="{6BF989D2-0C5C-48B0-BE1D-F918F0DE52E5}" presName="node" presStyleLbl="alignAccFollowNode1" presStyleIdx="4" presStyleCnt="11">
        <dgm:presLayoutVars>
          <dgm:bulletEnabled val="1"/>
        </dgm:presLayoutVars>
      </dgm:prSet>
      <dgm:spPr/>
    </dgm:pt>
    <dgm:pt modelId="{F6F75CCD-0170-40EE-B0E6-4A0027B6E06F}" type="pres">
      <dgm:prSet presAssocID="{F1C12F6B-A337-4F07-9299-927369D076F5}" presName="sibTrans" presStyleCnt="0"/>
      <dgm:spPr/>
    </dgm:pt>
    <dgm:pt modelId="{8F4EEC84-B3ED-45C7-B130-940D57E2751E}" type="pres">
      <dgm:prSet presAssocID="{94658B99-DE90-4D57-86B9-43D5B341077B}" presName="node" presStyleLbl="alignAccFollowNode1" presStyleIdx="5" presStyleCnt="11">
        <dgm:presLayoutVars>
          <dgm:bulletEnabled val="1"/>
        </dgm:presLayoutVars>
      </dgm:prSet>
      <dgm:spPr/>
    </dgm:pt>
    <dgm:pt modelId="{5FA024DF-9B22-40C3-BF3F-933503D3A43D}" type="pres">
      <dgm:prSet presAssocID="{55A33EE7-F01A-411E-BB40-1A1AFEC21C6B}" presName="sibTrans" presStyleCnt="0"/>
      <dgm:spPr/>
    </dgm:pt>
    <dgm:pt modelId="{D63450CD-6422-4C7B-A9A9-A366839BB54F}" type="pres">
      <dgm:prSet presAssocID="{CDA4C15B-C0F4-4387-823C-DBEE3F99BDE0}" presName="node" presStyleLbl="alignAccFollowNode1" presStyleIdx="6" presStyleCnt="11">
        <dgm:presLayoutVars>
          <dgm:bulletEnabled val="1"/>
        </dgm:presLayoutVars>
      </dgm:prSet>
      <dgm:spPr/>
    </dgm:pt>
    <dgm:pt modelId="{CAFB0D9D-91C1-444A-AF06-C9A90F4F1C41}" type="pres">
      <dgm:prSet presAssocID="{FC7E5ED7-9724-4B21-80BC-88EDFEE235D6}" presName="sibTrans" presStyleCnt="0"/>
      <dgm:spPr/>
    </dgm:pt>
    <dgm:pt modelId="{5A9F88D4-693D-41C6-8777-68E383545990}" type="pres">
      <dgm:prSet presAssocID="{A68FA0E9-EAFF-4EAF-BD8A-C2CE389F2060}" presName="node" presStyleLbl="alignAccFollowNode1" presStyleIdx="7" presStyleCnt="11">
        <dgm:presLayoutVars>
          <dgm:bulletEnabled val="1"/>
        </dgm:presLayoutVars>
      </dgm:prSet>
      <dgm:spPr/>
    </dgm:pt>
    <dgm:pt modelId="{6F083D7C-2C86-4FC4-B484-6FC5D838C357}" type="pres">
      <dgm:prSet presAssocID="{5B6D63BD-06A7-49DC-9F58-343668D1C0C7}" presName="vSp" presStyleCnt="0"/>
      <dgm:spPr/>
    </dgm:pt>
    <dgm:pt modelId="{CE8DFE3E-30F6-468A-A542-10880B9A8EC8}" type="pres">
      <dgm:prSet presAssocID="{0202A92E-045F-43C5-B969-F7EB1242076C}" presName="horFlow" presStyleCnt="0"/>
      <dgm:spPr/>
    </dgm:pt>
    <dgm:pt modelId="{301DB8E3-8B9F-4F0D-A9C7-25210BE50868}" type="pres">
      <dgm:prSet presAssocID="{0202A92E-045F-43C5-B969-F7EB1242076C}" presName="bigChev" presStyleLbl="node1" presStyleIdx="2" presStyleCnt="3"/>
      <dgm:spPr/>
    </dgm:pt>
    <dgm:pt modelId="{0D13BE6E-EE89-4B68-AD2E-F50AD92BCCE1}" type="pres">
      <dgm:prSet presAssocID="{35677062-CA98-443F-9C69-BA3612279BDC}" presName="parTrans" presStyleCnt="0"/>
      <dgm:spPr/>
    </dgm:pt>
    <dgm:pt modelId="{A3323B8C-647F-45CA-AC31-1BE652EFCD8A}" type="pres">
      <dgm:prSet presAssocID="{A2FF226A-C78B-4842-BC80-161E45466BA5}" presName="node" presStyleLbl="alignAccFollowNode1" presStyleIdx="8" presStyleCnt="11">
        <dgm:presLayoutVars>
          <dgm:bulletEnabled val="1"/>
        </dgm:presLayoutVars>
      </dgm:prSet>
      <dgm:spPr/>
    </dgm:pt>
    <dgm:pt modelId="{1C9A2E3E-8CC3-4DF1-8FBD-948F5C39BB3B}" type="pres">
      <dgm:prSet presAssocID="{D9CADB53-3F9B-4E05-AAB6-BC84CB46A5E4}" presName="sibTrans" presStyleCnt="0"/>
      <dgm:spPr/>
    </dgm:pt>
    <dgm:pt modelId="{6894EA51-8A61-48A9-A45D-194900B1A4E2}" type="pres">
      <dgm:prSet presAssocID="{828992C5-7570-4E56-920A-9800AADF4548}" presName="node" presStyleLbl="alignAccFollowNode1" presStyleIdx="9" presStyleCnt="11">
        <dgm:presLayoutVars>
          <dgm:bulletEnabled val="1"/>
        </dgm:presLayoutVars>
      </dgm:prSet>
      <dgm:spPr/>
    </dgm:pt>
    <dgm:pt modelId="{119619FE-F1AE-4CAB-945A-554A0F068EC8}" type="pres">
      <dgm:prSet presAssocID="{7AFC49E8-A004-434F-AB53-E3DD99A20471}" presName="sibTrans" presStyleCnt="0"/>
      <dgm:spPr/>
    </dgm:pt>
    <dgm:pt modelId="{7AD5BF03-31D1-4A9C-9742-065D8695C0A1}" type="pres">
      <dgm:prSet presAssocID="{C932C7C3-1151-4813-A184-A64475959916}" presName="node" presStyleLbl="alignAccFollowNode1" presStyleIdx="10" presStyleCnt="11">
        <dgm:presLayoutVars>
          <dgm:bulletEnabled val="1"/>
        </dgm:presLayoutVars>
      </dgm:prSet>
      <dgm:spPr/>
    </dgm:pt>
  </dgm:ptLst>
  <dgm:cxnLst>
    <dgm:cxn modelId="{B982E703-FF43-4F53-95AF-CEEFEC258A67}" type="presOf" srcId="{A2FF226A-C78B-4842-BC80-161E45466BA5}" destId="{A3323B8C-647F-45CA-AC31-1BE652EFCD8A}" srcOrd="0" destOrd="0" presId="urn:microsoft.com/office/officeart/2005/8/layout/lProcess3"/>
    <dgm:cxn modelId="{9C666D04-81E6-4220-A8B7-A3B102D0B349}" srcId="{0202A92E-045F-43C5-B969-F7EB1242076C}" destId="{828992C5-7570-4E56-920A-9800AADF4548}" srcOrd="1" destOrd="0" parTransId="{C32C0CE9-25CB-419E-8E34-974AB85DAD26}" sibTransId="{7AFC49E8-A004-434F-AB53-E3DD99A20471}"/>
    <dgm:cxn modelId="{49FD710B-5C40-491C-9CE1-69123F4F2517}" type="presOf" srcId="{5442061A-8D36-480B-9461-F3D1D7986183}" destId="{FDD73CC3-828F-48FD-926C-B0075BE95E75}" srcOrd="0" destOrd="0" presId="urn:microsoft.com/office/officeart/2005/8/layout/lProcess3"/>
    <dgm:cxn modelId="{C821081A-B4D1-48C3-96FF-FA3D0C601A87}" type="presOf" srcId="{A68FA0E9-EAFF-4EAF-BD8A-C2CE389F2060}" destId="{5A9F88D4-693D-41C6-8777-68E383545990}" srcOrd="0" destOrd="0" presId="urn:microsoft.com/office/officeart/2005/8/layout/lProcess3"/>
    <dgm:cxn modelId="{BD00C41E-0A01-4188-B8EF-CF28DF46C0B7}" type="presOf" srcId="{6BF989D2-0C5C-48B0-BE1D-F918F0DE52E5}" destId="{196F919C-E560-416B-BCF9-A3D52DCE455F}" srcOrd="0" destOrd="0" presId="urn:microsoft.com/office/officeart/2005/8/layout/lProcess3"/>
    <dgm:cxn modelId="{34A50B2E-B729-4F70-9D98-15BEE93A8016}" type="presOf" srcId="{828992C5-7570-4E56-920A-9800AADF4548}" destId="{6894EA51-8A61-48A9-A45D-194900B1A4E2}" srcOrd="0" destOrd="0" presId="urn:microsoft.com/office/officeart/2005/8/layout/lProcess3"/>
    <dgm:cxn modelId="{FC7CAF2E-BEEE-432D-8647-1DE2B4CBF742}" srcId="{5B6D63BD-06A7-49DC-9F58-343668D1C0C7}" destId="{CDA4C15B-C0F4-4387-823C-DBEE3F99BDE0}" srcOrd="2" destOrd="0" parTransId="{A7670B19-A74D-44F4-97BE-B88FB61386C9}" sibTransId="{FC7E5ED7-9724-4B21-80BC-88EDFEE235D6}"/>
    <dgm:cxn modelId="{79445C3A-1AA4-41CB-873C-3118A69B315C}" srcId="{5442061A-8D36-480B-9461-F3D1D7986183}" destId="{80993D40-13DA-4919-9C0F-E66B3DAB5A9F}" srcOrd="0" destOrd="0" parTransId="{A18753D7-5F50-4B33-B5A8-C9D9B73969D6}" sibTransId="{6E1CD7E5-B6E2-4ACC-98B8-B63FE0995EAD}"/>
    <dgm:cxn modelId="{005ECB62-FD04-4EBA-BF97-5E86437C7FA1}" type="presOf" srcId="{0202A92E-045F-43C5-B969-F7EB1242076C}" destId="{301DB8E3-8B9F-4F0D-A9C7-25210BE50868}" srcOrd="0" destOrd="0" presId="urn:microsoft.com/office/officeart/2005/8/layout/lProcess3"/>
    <dgm:cxn modelId="{9E9FA368-7D5A-4429-A953-2D7E57E6F2C6}" srcId="{0202A92E-045F-43C5-B969-F7EB1242076C}" destId="{C932C7C3-1151-4813-A184-A64475959916}" srcOrd="2" destOrd="0" parTransId="{27E7F97B-AC83-4089-AE21-FC531011B8E4}" sibTransId="{ADF2E7CB-F813-4E14-8981-0A73BF27EB33}"/>
    <dgm:cxn modelId="{98F77E73-FBDE-413A-90F5-D59403131409}" srcId="{80993D40-13DA-4919-9C0F-E66B3DAB5A9F}" destId="{3DDF8776-8167-419E-BA04-ADFD04D8006B}" srcOrd="2" destOrd="0" parTransId="{C8C7F0E8-CF39-4BDA-89FB-CD0B37CCB6EE}" sibTransId="{8D228DF9-302D-4C61-8F1D-34E513518142}"/>
    <dgm:cxn modelId="{3F48CA73-F3D0-4A69-B2AE-54427D5F1828}" type="presOf" srcId="{AF172B01-7316-4DFD-B0C9-1C41643EF4C3}" destId="{80DA4FEE-5C1D-4586-9704-00669C910B68}" srcOrd="0" destOrd="0" presId="urn:microsoft.com/office/officeart/2005/8/layout/lProcess3"/>
    <dgm:cxn modelId="{0FCAF759-114E-4531-BC78-9B75EC330BCC}" type="presOf" srcId="{5B6D63BD-06A7-49DC-9F58-343668D1C0C7}" destId="{AEC6623D-C861-4A2B-B476-8E243956CAD1}" srcOrd="0" destOrd="0" presId="urn:microsoft.com/office/officeart/2005/8/layout/lProcess3"/>
    <dgm:cxn modelId="{3EC8747A-42C4-4CE0-9BAB-AF838AD79E20}" srcId="{5B6D63BD-06A7-49DC-9F58-343668D1C0C7}" destId="{94658B99-DE90-4D57-86B9-43D5B341077B}" srcOrd="1" destOrd="0" parTransId="{8688542D-EB00-4A92-B945-303B97F92FE5}" sibTransId="{55A33EE7-F01A-411E-BB40-1A1AFEC21C6B}"/>
    <dgm:cxn modelId="{40B3A97E-7322-4CAD-80D2-9BA2396155B0}" srcId="{80993D40-13DA-4919-9C0F-E66B3DAB5A9F}" destId="{A92C665B-E64C-4734-B34D-9264C6DF4929}" srcOrd="3" destOrd="0" parTransId="{0CC2E217-5F4C-46C9-9CF1-51CB3F331F21}" sibTransId="{D4B79E56-2BFC-40DF-8B09-07F576639198}"/>
    <dgm:cxn modelId="{95AAE980-A9E5-4BFB-B7C5-236C29AA653F}" type="presOf" srcId="{A92C665B-E64C-4734-B34D-9264C6DF4929}" destId="{A8862F9A-83B0-475B-81A3-98E482317602}" srcOrd="0" destOrd="0" presId="urn:microsoft.com/office/officeart/2005/8/layout/lProcess3"/>
    <dgm:cxn modelId="{0C6C6182-DBBF-4E7F-9361-29F289C1798E}" type="presOf" srcId="{3DDF8776-8167-419E-BA04-ADFD04D8006B}" destId="{DD52A057-FF32-4F68-A95B-9CFE07E80619}" srcOrd="0" destOrd="0" presId="urn:microsoft.com/office/officeart/2005/8/layout/lProcess3"/>
    <dgm:cxn modelId="{16E7648E-3946-43CF-8BC0-FBEE7531E046}" srcId="{80993D40-13DA-4919-9C0F-E66B3DAB5A9F}" destId="{73C645D2-3E34-4E0F-AEF4-693EC6881037}" srcOrd="0" destOrd="0" parTransId="{12436868-A383-4E4E-84FE-710213D159CA}" sibTransId="{EB2BD429-3CB3-46CB-BF32-062741A7C56B}"/>
    <dgm:cxn modelId="{4F03A395-B1B1-41AA-A8F2-D35AC36B089F}" srcId="{5B6D63BD-06A7-49DC-9F58-343668D1C0C7}" destId="{A68FA0E9-EAFF-4EAF-BD8A-C2CE389F2060}" srcOrd="3" destOrd="0" parTransId="{F3B6DE4A-A86C-4E61-A759-2265C5DAC756}" sibTransId="{35595236-1B62-4DFE-8D3C-C818D5755664}"/>
    <dgm:cxn modelId="{7CA2FDA9-455B-4E46-A838-C7754E0193ED}" type="presOf" srcId="{94658B99-DE90-4D57-86B9-43D5B341077B}" destId="{8F4EEC84-B3ED-45C7-B130-940D57E2751E}" srcOrd="0" destOrd="0" presId="urn:microsoft.com/office/officeart/2005/8/layout/lProcess3"/>
    <dgm:cxn modelId="{046AC7AD-57A6-4E30-94FC-4991364DB39B}" type="presOf" srcId="{80993D40-13DA-4919-9C0F-E66B3DAB5A9F}" destId="{487B8912-CA8C-41D3-BB5E-855481C5AA84}" srcOrd="0" destOrd="0" presId="urn:microsoft.com/office/officeart/2005/8/layout/lProcess3"/>
    <dgm:cxn modelId="{54BC5BAE-5DC8-4262-B696-66C874ED2798}" srcId="{80993D40-13DA-4919-9C0F-E66B3DAB5A9F}" destId="{AF172B01-7316-4DFD-B0C9-1C41643EF4C3}" srcOrd="1" destOrd="0" parTransId="{548DB3FD-FF4A-4BBA-AB3F-B432283E7C00}" sibTransId="{56D3F516-014D-4BEF-B250-2B4311FDA7D6}"/>
    <dgm:cxn modelId="{2688AEB3-71CF-4E96-B6C4-4C9D02BC68A7}" type="presOf" srcId="{CDA4C15B-C0F4-4387-823C-DBEE3F99BDE0}" destId="{D63450CD-6422-4C7B-A9A9-A366839BB54F}" srcOrd="0" destOrd="0" presId="urn:microsoft.com/office/officeart/2005/8/layout/lProcess3"/>
    <dgm:cxn modelId="{4A8CA2C3-CF63-461E-8021-E81745DF7EE3}" srcId="{5442061A-8D36-480B-9461-F3D1D7986183}" destId="{0202A92E-045F-43C5-B969-F7EB1242076C}" srcOrd="2" destOrd="0" parTransId="{2A000E16-9267-4E9C-B548-AC32D3405DFD}" sibTransId="{DADD83C5-4BE6-487D-8DFB-37B5A4CF3C87}"/>
    <dgm:cxn modelId="{CCC036C9-729E-446C-A6A0-8AF3A6717141}" type="presOf" srcId="{C932C7C3-1151-4813-A184-A64475959916}" destId="{7AD5BF03-31D1-4A9C-9742-065D8695C0A1}" srcOrd="0" destOrd="0" presId="urn:microsoft.com/office/officeart/2005/8/layout/lProcess3"/>
    <dgm:cxn modelId="{C1B021D3-85CF-446B-AB7C-ECF4FE865DD9}" srcId="{5442061A-8D36-480B-9461-F3D1D7986183}" destId="{5B6D63BD-06A7-49DC-9F58-343668D1C0C7}" srcOrd="1" destOrd="0" parTransId="{32287B2A-05B7-40A3-887C-B871EA644C42}" sibTransId="{A705DC37-A22A-4E52-A359-2500E612B077}"/>
    <dgm:cxn modelId="{384A1DDC-FABB-4BBD-B926-368436C98138}" srcId="{0202A92E-045F-43C5-B969-F7EB1242076C}" destId="{A2FF226A-C78B-4842-BC80-161E45466BA5}" srcOrd="0" destOrd="0" parTransId="{35677062-CA98-443F-9C69-BA3612279BDC}" sibTransId="{D9CADB53-3F9B-4E05-AAB6-BC84CB46A5E4}"/>
    <dgm:cxn modelId="{54BD0DE9-BC8B-4F54-A533-586FC2D95AF8}" srcId="{5B6D63BD-06A7-49DC-9F58-343668D1C0C7}" destId="{6BF989D2-0C5C-48B0-BE1D-F918F0DE52E5}" srcOrd="0" destOrd="0" parTransId="{3EABE25A-6E27-4C85-807E-F0ADE0ED75E8}" sibTransId="{F1C12F6B-A337-4F07-9299-927369D076F5}"/>
    <dgm:cxn modelId="{E1A8EBF6-A986-48B5-80C9-A517A5FE81A2}" type="presOf" srcId="{73C645D2-3E34-4E0F-AEF4-693EC6881037}" destId="{6BD3CE0D-3BCC-434C-BD09-2AF0772EAEAE}" srcOrd="0" destOrd="0" presId="urn:microsoft.com/office/officeart/2005/8/layout/lProcess3"/>
    <dgm:cxn modelId="{A8525AB6-B7A5-4BC0-AE8F-44D2F4D38725}" type="presParOf" srcId="{FDD73CC3-828F-48FD-926C-B0075BE95E75}" destId="{208B60D4-84DC-4273-BEFC-DAC014375CEC}" srcOrd="0" destOrd="0" presId="urn:microsoft.com/office/officeart/2005/8/layout/lProcess3"/>
    <dgm:cxn modelId="{B9A014A5-437C-47F9-80AA-9C45596D34CB}" type="presParOf" srcId="{208B60D4-84DC-4273-BEFC-DAC014375CEC}" destId="{487B8912-CA8C-41D3-BB5E-855481C5AA84}" srcOrd="0" destOrd="0" presId="urn:microsoft.com/office/officeart/2005/8/layout/lProcess3"/>
    <dgm:cxn modelId="{6B325A37-1A79-4E72-B723-E63B3D2AE75A}" type="presParOf" srcId="{208B60D4-84DC-4273-BEFC-DAC014375CEC}" destId="{20BDF8FE-C7A1-4D1B-A1FD-B8CEEC274976}" srcOrd="1" destOrd="0" presId="urn:microsoft.com/office/officeart/2005/8/layout/lProcess3"/>
    <dgm:cxn modelId="{BF05FCBF-0ECF-43F7-907D-C42C433B130A}" type="presParOf" srcId="{208B60D4-84DC-4273-BEFC-DAC014375CEC}" destId="{6BD3CE0D-3BCC-434C-BD09-2AF0772EAEAE}" srcOrd="2" destOrd="0" presId="urn:microsoft.com/office/officeart/2005/8/layout/lProcess3"/>
    <dgm:cxn modelId="{0EC13D74-6E1A-497A-9813-1AD87C227627}" type="presParOf" srcId="{208B60D4-84DC-4273-BEFC-DAC014375CEC}" destId="{15D76E9C-E7CF-4706-8E1D-43F61810CBC9}" srcOrd="3" destOrd="0" presId="urn:microsoft.com/office/officeart/2005/8/layout/lProcess3"/>
    <dgm:cxn modelId="{A29C3244-F156-461D-9314-9F6E223B4DCC}" type="presParOf" srcId="{208B60D4-84DC-4273-BEFC-DAC014375CEC}" destId="{80DA4FEE-5C1D-4586-9704-00669C910B68}" srcOrd="4" destOrd="0" presId="urn:microsoft.com/office/officeart/2005/8/layout/lProcess3"/>
    <dgm:cxn modelId="{FEE4700F-288D-407D-9C2E-17D5EB1C53E4}" type="presParOf" srcId="{208B60D4-84DC-4273-BEFC-DAC014375CEC}" destId="{FFA63B43-8922-461D-A0ED-8FAE5E453E2F}" srcOrd="5" destOrd="0" presId="urn:microsoft.com/office/officeart/2005/8/layout/lProcess3"/>
    <dgm:cxn modelId="{53A148C5-7CC2-401E-B01D-5558FD55F9E9}" type="presParOf" srcId="{208B60D4-84DC-4273-BEFC-DAC014375CEC}" destId="{DD52A057-FF32-4F68-A95B-9CFE07E80619}" srcOrd="6" destOrd="0" presId="urn:microsoft.com/office/officeart/2005/8/layout/lProcess3"/>
    <dgm:cxn modelId="{AEEAF3A9-C9EF-453F-9418-4F51935E4094}" type="presParOf" srcId="{208B60D4-84DC-4273-BEFC-DAC014375CEC}" destId="{4985128B-020D-4652-AFB1-4604C5A7FAB0}" srcOrd="7" destOrd="0" presId="urn:microsoft.com/office/officeart/2005/8/layout/lProcess3"/>
    <dgm:cxn modelId="{42DB32F3-F43E-4468-9CC5-1AF18F09F9AA}" type="presParOf" srcId="{208B60D4-84DC-4273-BEFC-DAC014375CEC}" destId="{A8862F9A-83B0-475B-81A3-98E482317602}" srcOrd="8" destOrd="0" presId="urn:microsoft.com/office/officeart/2005/8/layout/lProcess3"/>
    <dgm:cxn modelId="{F84146F3-FB60-4245-86E7-2202243F5513}" type="presParOf" srcId="{FDD73CC3-828F-48FD-926C-B0075BE95E75}" destId="{AB2DBA77-227A-46FC-A857-93F466975C6E}" srcOrd="1" destOrd="0" presId="urn:microsoft.com/office/officeart/2005/8/layout/lProcess3"/>
    <dgm:cxn modelId="{E75DC0D2-12B1-4B05-B139-3BD2FC3F1C1E}" type="presParOf" srcId="{FDD73CC3-828F-48FD-926C-B0075BE95E75}" destId="{F8B2E084-DC54-480B-A4D4-726AD455583E}" srcOrd="2" destOrd="0" presId="urn:microsoft.com/office/officeart/2005/8/layout/lProcess3"/>
    <dgm:cxn modelId="{C23BAF66-CD0F-455E-99A7-9ACC533C1258}" type="presParOf" srcId="{F8B2E084-DC54-480B-A4D4-726AD455583E}" destId="{AEC6623D-C861-4A2B-B476-8E243956CAD1}" srcOrd="0" destOrd="0" presId="urn:microsoft.com/office/officeart/2005/8/layout/lProcess3"/>
    <dgm:cxn modelId="{7D7C8D33-3262-4910-945F-F6666ACC1E68}" type="presParOf" srcId="{F8B2E084-DC54-480B-A4D4-726AD455583E}" destId="{CBAC7A25-76A8-438E-B231-B700940605B1}" srcOrd="1" destOrd="0" presId="urn:microsoft.com/office/officeart/2005/8/layout/lProcess3"/>
    <dgm:cxn modelId="{8120FCB3-D48B-4110-8BC6-7190A9562980}" type="presParOf" srcId="{F8B2E084-DC54-480B-A4D4-726AD455583E}" destId="{196F919C-E560-416B-BCF9-A3D52DCE455F}" srcOrd="2" destOrd="0" presId="urn:microsoft.com/office/officeart/2005/8/layout/lProcess3"/>
    <dgm:cxn modelId="{176151E0-076A-4D9B-8D10-6B914349736C}" type="presParOf" srcId="{F8B2E084-DC54-480B-A4D4-726AD455583E}" destId="{F6F75CCD-0170-40EE-B0E6-4A0027B6E06F}" srcOrd="3" destOrd="0" presId="urn:microsoft.com/office/officeart/2005/8/layout/lProcess3"/>
    <dgm:cxn modelId="{D34BA609-5EF5-4C03-86CC-E7E5E17F47C8}" type="presParOf" srcId="{F8B2E084-DC54-480B-A4D4-726AD455583E}" destId="{8F4EEC84-B3ED-45C7-B130-940D57E2751E}" srcOrd="4" destOrd="0" presId="urn:microsoft.com/office/officeart/2005/8/layout/lProcess3"/>
    <dgm:cxn modelId="{20306A3C-3A3F-4294-A14B-3FB276294450}" type="presParOf" srcId="{F8B2E084-DC54-480B-A4D4-726AD455583E}" destId="{5FA024DF-9B22-40C3-BF3F-933503D3A43D}" srcOrd="5" destOrd="0" presId="urn:microsoft.com/office/officeart/2005/8/layout/lProcess3"/>
    <dgm:cxn modelId="{F9C7314A-A3D3-4F7C-AA17-C344A4C9A52E}" type="presParOf" srcId="{F8B2E084-DC54-480B-A4D4-726AD455583E}" destId="{D63450CD-6422-4C7B-A9A9-A366839BB54F}" srcOrd="6" destOrd="0" presId="urn:microsoft.com/office/officeart/2005/8/layout/lProcess3"/>
    <dgm:cxn modelId="{5AB05BA8-2EAC-4045-9B1D-B67008F57894}" type="presParOf" srcId="{F8B2E084-DC54-480B-A4D4-726AD455583E}" destId="{CAFB0D9D-91C1-444A-AF06-C9A90F4F1C41}" srcOrd="7" destOrd="0" presId="urn:microsoft.com/office/officeart/2005/8/layout/lProcess3"/>
    <dgm:cxn modelId="{D8D1C299-3AA1-41A8-BFD9-28F9A75CEB92}" type="presParOf" srcId="{F8B2E084-DC54-480B-A4D4-726AD455583E}" destId="{5A9F88D4-693D-41C6-8777-68E383545990}" srcOrd="8" destOrd="0" presId="urn:microsoft.com/office/officeart/2005/8/layout/lProcess3"/>
    <dgm:cxn modelId="{0738B65C-3A1C-4C04-B7F0-45133E05CAC0}" type="presParOf" srcId="{FDD73CC3-828F-48FD-926C-B0075BE95E75}" destId="{6F083D7C-2C86-4FC4-B484-6FC5D838C357}" srcOrd="3" destOrd="0" presId="urn:microsoft.com/office/officeart/2005/8/layout/lProcess3"/>
    <dgm:cxn modelId="{EB4F50AF-DAC7-4281-82E2-3930DD9BD577}" type="presParOf" srcId="{FDD73CC3-828F-48FD-926C-B0075BE95E75}" destId="{CE8DFE3E-30F6-468A-A542-10880B9A8EC8}" srcOrd="4" destOrd="0" presId="urn:microsoft.com/office/officeart/2005/8/layout/lProcess3"/>
    <dgm:cxn modelId="{562A4757-F3B1-487F-A558-8C467EC2166D}" type="presParOf" srcId="{CE8DFE3E-30F6-468A-A542-10880B9A8EC8}" destId="{301DB8E3-8B9F-4F0D-A9C7-25210BE50868}" srcOrd="0" destOrd="0" presId="urn:microsoft.com/office/officeart/2005/8/layout/lProcess3"/>
    <dgm:cxn modelId="{00F3CDC8-EB7C-47EA-973C-4C0FFB567417}" type="presParOf" srcId="{CE8DFE3E-30F6-468A-A542-10880B9A8EC8}" destId="{0D13BE6E-EE89-4B68-AD2E-F50AD92BCCE1}" srcOrd="1" destOrd="0" presId="urn:microsoft.com/office/officeart/2005/8/layout/lProcess3"/>
    <dgm:cxn modelId="{274F93AC-636E-4E93-BA1F-E047967AF04D}" type="presParOf" srcId="{CE8DFE3E-30F6-468A-A542-10880B9A8EC8}" destId="{A3323B8C-647F-45CA-AC31-1BE652EFCD8A}" srcOrd="2" destOrd="0" presId="urn:microsoft.com/office/officeart/2005/8/layout/lProcess3"/>
    <dgm:cxn modelId="{607A9378-C0E1-476B-A75F-3E73F0BE7508}" type="presParOf" srcId="{CE8DFE3E-30F6-468A-A542-10880B9A8EC8}" destId="{1C9A2E3E-8CC3-4DF1-8FBD-948F5C39BB3B}" srcOrd="3" destOrd="0" presId="urn:microsoft.com/office/officeart/2005/8/layout/lProcess3"/>
    <dgm:cxn modelId="{B3F6FB3E-5186-4EB9-960C-A9F819A254F6}" type="presParOf" srcId="{CE8DFE3E-30F6-468A-A542-10880B9A8EC8}" destId="{6894EA51-8A61-48A9-A45D-194900B1A4E2}" srcOrd="4" destOrd="0" presId="urn:microsoft.com/office/officeart/2005/8/layout/lProcess3"/>
    <dgm:cxn modelId="{9C6F34E7-EE64-4A58-B39E-28B92CC2EBFC}" type="presParOf" srcId="{CE8DFE3E-30F6-468A-A542-10880B9A8EC8}" destId="{119619FE-F1AE-4CAB-945A-554A0F068EC8}" srcOrd="5" destOrd="0" presId="urn:microsoft.com/office/officeart/2005/8/layout/lProcess3"/>
    <dgm:cxn modelId="{E1EB32CB-8FC8-4151-9A71-8005264B9929}" type="presParOf" srcId="{CE8DFE3E-30F6-468A-A542-10880B9A8EC8}" destId="{7AD5BF03-31D1-4A9C-9742-065D8695C0A1}" srcOrd="6"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6B6F43E-8AA8-4666-A30A-4A37818B20DC}"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ga-IE"/>
        </a:p>
      </dgm:t>
    </dgm:pt>
    <dgm:pt modelId="{C4D0771D-741A-4B0D-957B-71A95381C98F}">
      <dgm:prSet phldrT="[Text]" custT="1"/>
      <dgm:spPr/>
      <dgm:t>
        <a:bodyPr/>
        <a:lstStyle/>
        <a:p>
          <a:pPr>
            <a:lnSpc>
              <a:spcPct val="100000"/>
            </a:lnSpc>
            <a:defRPr b="1"/>
          </a:pPr>
          <a:r>
            <a:rPr lang="en-IE" sz="2000"/>
            <a:t>1. Agree who is in charge</a:t>
          </a:r>
          <a:endParaRPr lang="ga-IE" sz="2000"/>
        </a:p>
      </dgm:t>
    </dgm:pt>
    <dgm:pt modelId="{B90433E7-5C45-48F0-9C03-B5668A7B0318}" type="parTrans" cxnId="{689AD8A8-A291-47F1-AA46-B374C5471773}">
      <dgm:prSet/>
      <dgm:spPr/>
      <dgm:t>
        <a:bodyPr/>
        <a:lstStyle/>
        <a:p>
          <a:endParaRPr lang="ga-IE" sz="2800"/>
        </a:p>
      </dgm:t>
    </dgm:pt>
    <dgm:pt modelId="{A03A3A35-4935-43FB-B372-65A844C041C6}" type="sibTrans" cxnId="{689AD8A8-A291-47F1-AA46-B374C5471773}">
      <dgm:prSet/>
      <dgm:spPr/>
      <dgm:t>
        <a:bodyPr/>
        <a:lstStyle/>
        <a:p>
          <a:endParaRPr lang="ga-IE" sz="2800"/>
        </a:p>
      </dgm:t>
    </dgm:pt>
    <dgm:pt modelId="{A7C4A0FD-6811-4525-9B19-AAC0341A1B69}">
      <dgm:prSet phldrT="[Text]" custT="1"/>
      <dgm:spPr/>
      <dgm:t>
        <a:bodyPr/>
        <a:lstStyle/>
        <a:p>
          <a:pPr>
            <a:lnSpc>
              <a:spcPct val="100000"/>
            </a:lnSpc>
          </a:pPr>
          <a:r>
            <a:rPr lang="en-IE" sz="1600" dirty="0"/>
            <a:t>Who is responsible for data protection in your parish? </a:t>
          </a:r>
          <a:endParaRPr lang="ga-IE" sz="1600" dirty="0"/>
        </a:p>
      </dgm:t>
    </dgm:pt>
    <dgm:pt modelId="{0B51A41E-06BE-410F-A399-8310ACA3F8FC}" type="parTrans" cxnId="{37CAA607-69CD-4A55-9D4C-3D779A29B10C}">
      <dgm:prSet/>
      <dgm:spPr/>
      <dgm:t>
        <a:bodyPr/>
        <a:lstStyle/>
        <a:p>
          <a:endParaRPr lang="ga-IE" sz="2800"/>
        </a:p>
      </dgm:t>
    </dgm:pt>
    <dgm:pt modelId="{7F5E71AE-6735-48B2-9C8D-A3A0249D062B}" type="sibTrans" cxnId="{37CAA607-69CD-4A55-9D4C-3D779A29B10C}">
      <dgm:prSet/>
      <dgm:spPr/>
      <dgm:t>
        <a:bodyPr/>
        <a:lstStyle/>
        <a:p>
          <a:endParaRPr lang="ga-IE" sz="2800"/>
        </a:p>
      </dgm:t>
    </dgm:pt>
    <dgm:pt modelId="{E98EB516-7AEA-4047-AFE0-0375E9891C1B}">
      <dgm:prSet phldrT="[Text]" custT="1"/>
      <dgm:spPr/>
      <dgm:t>
        <a:bodyPr/>
        <a:lstStyle/>
        <a:p>
          <a:pPr>
            <a:lnSpc>
              <a:spcPct val="100000"/>
            </a:lnSpc>
            <a:defRPr b="1"/>
          </a:pPr>
          <a:r>
            <a:rPr lang="en-IE" sz="2000"/>
            <a:t>2. Become Accountable</a:t>
          </a:r>
          <a:endParaRPr lang="ga-IE" sz="2000"/>
        </a:p>
      </dgm:t>
    </dgm:pt>
    <dgm:pt modelId="{26DF9D12-9C44-44B4-9FA4-966AE198B632}" type="parTrans" cxnId="{F5BF3326-B5CF-471E-A257-96E1301924FF}">
      <dgm:prSet/>
      <dgm:spPr/>
      <dgm:t>
        <a:bodyPr/>
        <a:lstStyle/>
        <a:p>
          <a:endParaRPr lang="ga-IE" sz="2800"/>
        </a:p>
      </dgm:t>
    </dgm:pt>
    <dgm:pt modelId="{F1A0FD11-A4C9-456A-AD45-0ED97194D5E9}" type="sibTrans" cxnId="{F5BF3326-B5CF-471E-A257-96E1301924FF}">
      <dgm:prSet/>
      <dgm:spPr/>
      <dgm:t>
        <a:bodyPr/>
        <a:lstStyle/>
        <a:p>
          <a:endParaRPr lang="ga-IE" sz="2800"/>
        </a:p>
      </dgm:t>
    </dgm:pt>
    <dgm:pt modelId="{A74B907B-FB9B-4EEE-BDF5-78FD551A0FAB}">
      <dgm:prSet phldrT="[Text]" custT="1"/>
      <dgm:spPr/>
      <dgm:t>
        <a:bodyPr/>
        <a:lstStyle/>
        <a:p>
          <a:pPr>
            <a:lnSpc>
              <a:spcPct val="100000"/>
            </a:lnSpc>
            <a:defRPr b="1"/>
          </a:pPr>
          <a:r>
            <a:rPr lang="en-IE" sz="2000"/>
            <a:t>3. Develop processes, procedures and notices</a:t>
          </a:r>
          <a:endParaRPr lang="ga-IE" sz="2000"/>
        </a:p>
      </dgm:t>
    </dgm:pt>
    <dgm:pt modelId="{DC0A94B5-C9EF-40E0-A7CB-A8E1C1389F38}" type="parTrans" cxnId="{01CA0BBD-88FE-40E0-BA97-CD082722D3A5}">
      <dgm:prSet/>
      <dgm:spPr/>
      <dgm:t>
        <a:bodyPr/>
        <a:lstStyle/>
        <a:p>
          <a:endParaRPr lang="ga-IE" sz="2800"/>
        </a:p>
      </dgm:t>
    </dgm:pt>
    <dgm:pt modelId="{87A757C7-6522-46C9-A87B-AFA8E2BFD63F}" type="sibTrans" cxnId="{01CA0BBD-88FE-40E0-BA97-CD082722D3A5}">
      <dgm:prSet/>
      <dgm:spPr/>
      <dgm:t>
        <a:bodyPr/>
        <a:lstStyle/>
        <a:p>
          <a:endParaRPr lang="ga-IE" sz="2800"/>
        </a:p>
      </dgm:t>
    </dgm:pt>
    <dgm:pt modelId="{DE1057FD-1FF4-4E63-B582-99F94F6D5F6E}">
      <dgm:prSet phldrT="[Text]" custT="1"/>
      <dgm:spPr/>
      <dgm:t>
        <a:bodyPr/>
        <a:lstStyle/>
        <a:p>
          <a:pPr>
            <a:lnSpc>
              <a:spcPct val="100000"/>
            </a:lnSpc>
            <a:defRPr b="1"/>
          </a:pPr>
          <a:r>
            <a:rPr lang="en-IE" sz="2000"/>
            <a:t>4. Communicate</a:t>
          </a:r>
          <a:endParaRPr lang="ga-IE" sz="2000"/>
        </a:p>
      </dgm:t>
    </dgm:pt>
    <dgm:pt modelId="{1E030926-52AB-42E8-9BA8-F936E08E8205}" type="parTrans" cxnId="{3C33659B-85DC-448B-88BE-984F74A41821}">
      <dgm:prSet/>
      <dgm:spPr/>
      <dgm:t>
        <a:bodyPr/>
        <a:lstStyle/>
        <a:p>
          <a:endParaRPr lang="ga-IE" sz="2800"/>
        </a:p>
      </dgm:t>
    </dgm:pt>
    <dgm:pt modelId="{9BF3584E-1BBE-4E04-8F0E-C87BB0F10936}" type="sibTrans" cxnId="{3C33659B-85DC-448B-88BE-984F74A41821}">
      <dgm:prSet/>
      <dgm:spPr/>
      <dgm:t>
        <a:bodyPr/>
        <a:lstStyle/>
        <a:p>
          <a:endParaRPr lang="ga-IE" sz="2800"/>
        </a:p>
      </dgm:t>
    </dgm:pt>
    <dgm:pt modelId="{FC330688-D0DF-40D3-991E-88DA171028AB}">
      <dgm:prSet phldrT="[Text]" custT="1"/>
      <dgm:spPr/>
      <dgm:t>
        <a:bodyPr/>
        <a:lstStyle/>
        <a:p>
          <a:pPr>
            <a:lnSpc>
              <a:spcPct val="100000"/>
            </a:lnSpc>
          </a:pPr>
          <a:r>
            <a:rPr lang="en-IE" sz="1600"/>
            <a:t>Review ALL personal data you hold</a:t>
          </a:r>
          <a:endParaRPr lang="ga-IE" sz="1600"/>
        </a:p>
      </dgm:t>
    </dgm:pt>
    <dgm:pt modelId="{3CE0B6F9-4282-4E25-9511-942405B67980}" type="parTrans" cxnId="{463FE3C7-9701-4C87-9EAB-AA2D261C888E}">
      <dgm:prSet/>
      <dgm:spPr/>
      <dgm:t>
        <a:bodyPr/>
        <a:lstStyle/>
        <a:p>
          <a:endParaRPr lang="ga-IE" sz="2800"/>
        </a:p>
      </dgm:t>
    </dgm:pt>
    <dgm:pt modelId="{FE81D439-2C0E-450B-8979-955921496A1B}" type="sibTrans" cxnId="{463FE3C7-9701-4C87-9EAB-AA2D261C888E}">
      <dgm:prSet/>
      <dgm:spPr/>
      <dgm:t>
        <a:bodyPr/>
        <a:lstStyle/>
        <a:p>
          <a:endParaRPr lang="ga-IE" sz="2800"/>
        </a:p>
      </dgm:t>
    </dgm:pt>
    <dgm:pt modelId="{4FF220E5-13D5-407B-94E1-CB02CF7DBA44}">
      <dgm:prSet phldrT="[Text]" custT="1"/>
      <dgm:spPr/>
      <dgm:t>
        <a:bodyPr/>
        <a:lstStyle/>
        <a:p>
          <a:pPr>
            <a:lnSpc>
              <a:spcPct val="100000"/>
            </a:lnSpc>
          </a:pPr>
          <a:r>
            <a:rPr lang="en-IE" sz="1600"/>
            <a:t>Data Privacy Notice</a:t>
          </a:r>
          <a:endParaRPr lang="ga-IE" sz="1600"/>
        </a:p>
      </dgm:t>
    </dgm:pt>
    <dgm:pt modelId="{11B10E84-84A5-4AD0-9550-59199C14F79B}" type="parTrans" cxnId="{7377C76F-3879-43CB-8B00-5DF0A0F264F0}">
      <dgm:prSet/>
      <dgm:spPr/>
      <dgm:t>
        <a:bodyPr/>
        <a:lstStyle/>
        <a:p>
          <a:endParaRPr lang="ga-IE" sz="2800"/>
        </a:p>
      </dgm:t>
    </dgm:pt>
    <dgm:pt modelId="{E60ABFC9-5217-42D1-BBA4-A93EAEC447F3}" type="sibTrans" cxnId="{7377C76F-3879-43CB-8B00-5DF0A0F264F0}">
      <dgm:prSet/>
      <dgm:spPr/>
      <dgm:t>
        <a:bodyPr/>
        <a:lstStyle/>
        <a:p>
          <a:endParaRPr lang="ga-IE" sz="2800"/>
        </a:p>
      </dgm:t>
    </dgm:pt>
    <dgm:pt modelId="{CD6C926D-06C6-48D4-A387-9236EC06F9D8}">
      <dgm:prSet custT="1"/>
      <dgm:spPr/>
      <dgm:t>
        <a:bodyPr/>
        <a:lstStyle/>
        <a:p>
          <a:pPr>
            <a:lnSpc>
              <a:spcPct val="100000"/>
            </a:lnSpc>
          </a:pPr>
          <a:r>
            <a:rPr lang="en-IE" sz="1600"/>
            <a:t>Poster on your notice board</a:t>
          </a:r>
          <a:endParaRPr lang="ga-IE" sz="1600"/>
        </a:p>
      </dgm:t>
    </dgm:pt>
    <dgm:pt modelId="{A1F9767E-AA91-4689-952A-28340613D07A}" type="parTrans" cxnId="{9306CB63-4D65-46FC-BE9D-34328D39A6DB}">
      <dgm:prSet/>
      <dgm:spPr/>
      <dgm:t>
        <a:bodyPr/>
        <a:lstStyle/>
        <a:p>
          <a:endParaRPr lang="ga-IE" sz="2800"/>
        </a:p>
      </dgm:t>
    </dgm:pt>
    <dgm:pt modelId="{55BA681D-F621-4007-8FAF-48945F3D08C2}" type="sibTrans" cxnId="{9306CB63-4D65-46FC-BE9D-34328D39A6DB}">
      <dgm:prSet/>
      <dgm:spPr/>
      <dgm:t>
        <a:bodyPr/>
        <a:lstStyle/>
        <a:p>
          <a:endParaRPr lang="ga-IE" sz="2800"/>
        </a:p>
      </dgm:t>
    </dgm:pt>
    <dgm:pt modelId="{FBA5AAB9-E541-42E2-81BF-217F3665053C}">
      <dgm:prSet phldrT="[Text]" custT="1"/>
      <dgm:spPr/>
      <dgm:t>
        <a:bodyPr/>
        <a:lstStyle/>
        <a:p>
          <a:pPr>
            <a:lnSpc>
              <a:spcPct val="100000"/>
            </a:lnSpc>
          </a:pPr>
          <a:r>
            <a:rPr lang="en-IE" sz="1600"/>
            <a:t>Document how you did your review</a:t>
          </a:r>
          <a:endParaRPr lang="ga-IE" sz="1600"/>
        </a:p>
      </dgm:t>
    </dgm:pt>
    <dgm:pt modelId="{B6041A39-F90B-4E82-BCD4-91C890E55D0C}" type="parTrans" cxnId="{C8700527-D85F-4A5B-8D64-9F97F4D1C0B3}">
      <dgm:prSet/>
      <dgm:spPr/>
      <dgm:t>
        <a:bodyPr/>
        <a:lstStyle/>
        <a:p>
          <a:endParaRPr lang="ga-IE" sz="2800"/>
        </a:p>
      </dgm:t>
    </dgm:pt>
    <dgm:pt modelId="{54105549-E3A3-49C2-99D6-2F58B209A592}" type="sibTrans" cxnId="{C8700527-D85F-4A5B-8D64-9F97F4D1C0B3}">
      <dgm:prSet/>
      <dgm:spPr/>
      <dgm:t>
        <a:bodyPr/>
        <a:lstStyle/>
        <a:p>
          <a:endParaRPr lang="ga-IE" sz="2800"/>
        </a:p>
      </dgm:t>
    </dgm:pt>
    <dgm:pt modelId="{4CA3EB8A-D662-4542-BECF-028F772E8AEE}">
      <dgm:prSet custT="1"/>
      <dgm:spPr/>
      <dgm:t>
        <a:bodyPr/>
        <a:lstStyle/>
        <a:p>
          <a:pPr>
            <a:lnSpc>
              <a:spcPct val="100000"/>
            </a:lnSpc>
          </a:pPr>
          <a:endParaRPr lang="ga-IE" sz="1600"/>
        </a:p>
      </dgm:t>
    </dgm:pt>
    <dgm:pt modelId="{BF525D83-5557-4E84-B9EE-4866441DB3F9}" type="parTrans" cxnId="{C65EDB60-1930-42D1-AF51-7B0068255C6A}">
      <dgm:prSet/>
      <dgm:spPr/>
      <dgm:t>
        <a:bodyPr/>
        <a:lstStyle/>
        <a:p>
          <a:endParaRPr lang="ga-IE" sz="2800"/>
        </a:p>
      </dgm:t>
    </dgm:pt>
    <dgm:pt modelId="{FE59909D-A7B2-4AA6-A063-61F14C819B47}" type="sibTrans" cxnId="{C65EDB60-1930-42D1-AF51-7B0068255C6A}">
      <dgm:prSet/>
      <dgm:spPr/>
      <dgm:t>
        <a:bodyPr/>
        <a:lstStyle/>
        <a:p>
          <a:endParaRPr lang="ga-IE" sz="2800"/>
        </a:p>
      </dgm:t>
    </dgm:pt>
    <dgm:pt modelId="{566F301E-5C21-48C2-B873-CCCD837AFE33}">
      <dgm:prSet custT="1"/>
      <dgm:spPr/>
      <dgm:t>
        <a:bodyPr/>
        <a:lstStyle/>
        <a:p>
          <a:pPr>
            <a:lnSpc>
              <a:spcPct val="100000"/>
            </a:lnSpc>
          </a:pPr>
          <a:endParaRPr lang="ga-IE" sz="1600"/>
        </a:p>
      </dgm:t>
    </dgm:pt>
    <dgm:pt modelId="{A2B8B337-030D-43D6-90A4-312CA1218B6B}" type="parTrans" cxnId="{5BD4AE11-48D3-4390-9354-154152CED8B0}">
      <dgm:prSet/>
      <dgm:spPr/>
      <dgm:t>
        <a:bodyPr/>
        <a:lstStyle/>
        <a:p>
          <a:endParaRPr lang="ga-IE" sz="2800"/>
        </a:p>
      </dgm:t>
    </dgm:pt>
    <dgm:pt modelId="{D0C280F7-7C9E-4686-ACD1-74F1EF955382}" type="sibTrans" cxnId="{5BD4AE11-48D3-4390-9354-154152CED8B0}">
      <dgm:prSet/>
      <dgm:spPr/>
      <dgm:t>
        <a:bodyPr/>
        <a:lstStyle/>
        <a:p>
          <a:endParaRPr lang="ga-IE" sz="2800"/>
        </a:p>
      </dgm:t>
    </dgm:pt>
    <dgm:pt modelId="{E8605318-E57E-43C3-A011-11DAF66DECE8}">
      <dgm:prSet custT="1"/>
      <dgm:spPr/>
      <dgm:t>
        <a:bodyPr/>
        <a:lstStyle/>
        <a:p>
          <a:pPr>
            <a:lnSpc>
              <a:spcPct val="100000"/>
            </a:lnSpc>
          </a:pPr>
          <a:r>
            <a:rPr lang="en-IE" sz="1600"/>
            <a:t>Communicate via parish magazines etc. </a:t>
          </a:r>
          <a:endParaRPr lang="ga-IE" sz="1600"/>
        </a:p>
      </dgm:t>
    </dgm:pt>
    <dgm:pt modelId="{1DC8CFE2-532F-4CEA-812C-FCFC56C2F999}" type="parTrans" cxnId="{67892F5C-0C65-4A87-9EF0-6F406EE8E1E5}">
      <dgm:prSet/>
      <dgm:spPr/>
      <dgm:t>
        <a:bodyPr/>
        <a:lstStyle/>
        <a:p>
          <a:endParaRPr lang="ga-IE" sz="2800"/>
        </a:p>
      </dgm:t>
    </dgm:pt>
    <dgm:pt modelId="{2EE0159B-1BE7-4085-A122-D9451FEFC05F}" type="sibTrans" cxnId="{67892F5C-0C65-4A87-9EF0-6F406EE8E1E5}">
      <dgm:prSet/>
      <dgm:spPr/>
      <dgm:t>
        <a:bodyPr/>
        <a:lstStyle/>
        <a:p>
          <a:endParaRPr lang="ga-IE" sz="2800"/>
        </a:p>
      </dgm:t>
    </dgm:pt>
    <dgm:pt modelId="{6A75A27A-C169-496A-84D4-6144523C797B}">
      <dgm:prSet phldrT="[Text]" custT="1"/>
      <dgm:spPr/>
      <dgm:t>
        <a:bodyPr/>
        <a:lstStyle/>
        <a:p>
          <a:pPr>
            <a:lnSpc>
              <a:spcPct val="100000"/>
            </a:lnSpc>
          </a:pPr>
          <a:r>
            <a:rPr lang="en-IE" sz="1600"/>
            <a:t>Parish Retention Policy</a:t>
          </a:r>
          <a:endParaRPr lang="ga-IE" sz="1600"/>
        </a:p>
      </dgm:t>
    </dgm:pt>
    <dgm:pt modelId="{1FDAC643-8AE9-4685-9615-5FFB64F3789E}" type="parTrans" cxnId="{AAE64859-5460-4CB3-BF67-0EEC9B3B80B1}">
      <dgm:prSet/>
      <dgm:spPr/>
      <dgm:t>
        <a:bodyPr/>
        <a:lstStyle/>
        <a:p>
          <a:endParaRPr lang="ga-IE" sz="2800"/>
        </a:p>
      </dgm:t>
    </dgm:pt>
    <dgm:pt modelId="{4C8711E6-44BB-4E60-9E93-450C1C8B624F}" type="sibTrans" cxnId="{AAE64859-5460-4CB3-BF67-0EEC9B3B80B1}">
      <dgm:prSet/>
      <dgm:spPr/>
      <dgm:t>
        <a:bodyPr/>
        <a:lstStyle/>
        <a:p>
          <a:endParaRPr lang="ga-IE" sz="2800"/>
        </a:p>
      </dgm:t>
    </dgm:pt>
    <dgm:pt modelId="{0E57DD4F-6443-40D5-825B-D7071F60DA4B}">
      <dgm:prSet phldrT="[Text]" custT="1"/>
      <dgm:spPr/>
      <dgm:t>
        <a:bodyPr/>
        <a:lstStyle/>
        <a:p>
          <a:pPr>
            <a:lnSpc>
              <a:spcPct val="100000"/>
            </a:lnSpc>
          </a:pPr>
          <a:r>
            <a:rPr lang="en-IE" sz="1600"/>
            <a:t>Procedure on how you get consent</a:t>
          </a:r>
          <a:endParaRPr lang="ga-IE" sz="1600"/>
        </a:p>
      </dgm:t>
    </dgm:pt>
    <dgm:pt modelId="{EB3587DE-89B1-4F51-A9CA-8280E3496387}" type="parTrans" cxnId="{8C66BD2A-A3BD-4EF4-9AE1-A4227C1C692F}">
      <dgm:prSet/>
      <dgm:spPr/>
      <dgm:t>
        <a:bodyPr/>
        <a:lstStyle/>
        <a:p>
          <a:endParaRPr lang="ga-IE" sz="2800"/>
        </a:p>
      </dgm:t>
    </dgm:pt>
    <dgm:pt modelId="{765BE120-F401-44D1-97B9-72CFE21CB056}" type="sibTrans" cxnId="{8C66BD2A-A3BD-4EF4-9AE1-A4227C1C692F}">
      <dgm:prSet/>
      <dgm:spPr/>
      <dgm:t>
        <a:bodyPr/>
        <a:lstStyle/>
        <a:p>
          <a:endParaRPr lang="ga-IE" sz="2800"/>
        </a:p>
      </dgm:t>
    </dgm:pt>
    <dgm:pt modelId="{BF63258F-C3D9-4A72-9AB1-70726305354B}">
      <dgm:prSet phldrT="[Text]" custT="1"/>
      <dgm:spPr/>
      <dgm:t>
        <a:bodyPr/>
        <a:lstStyle/>
        <a:p>
          <a:pPr>
            <a:lnSpc>
              <a:spcPct val="100000"/>
            </a:lnSpc>
          </a:pPr>
          <a:r>
            <a:rPr lang="en-IE" sz="1600"/>
            <a:t>Download the GDPR checklist from the RCB website  </a:t>
          </a:r>
          <a:endParaRPr lang="ga-IE" sz="1600"/>
        </a:p>
      </dgm:t>
    </dgm:pt>
    <dgm:pt modelId="{4E28C5DD-1769-480A-9352-94B59445937E}" type="parTrans" cxnId="{7F31B5F6-C782-48BE-A7F8-20450BBF2E6A}">
      <dgm:prSet/>
      <dgm:spPr/>
      <dgm:t>
        <a:bodyPr/>
        <a:lstStyle/>
        <a:p>
          <a:endParaRPr lang="ga-IE" sz="2800"/>
        </a:p>
      </dgm:t>
    </dgm:pt>
    <dgm:pt modelId="{CBA00628-115F-4D6A-894C-7EB49895C9AD}" type="sibTrans" cxnId="{7F31B5F6-C782-48BE-A7F8-20450BBF2E6A}">
      <dgm:prSet/>
      <dgm:spPr/>
      <dgm:t>
        <a:bodyPr/>
        <a:lstStyle/>
        <a:p>
          <a:endParaRPr lang="ga-IE" sz="2800"/>
        </a:p>
      </dgm:t>
    </dgm:pt>
    <dgm:pt modelId="{2E4FC87A-8EF9-407A-89BC-B8FBF91576A7}">
      <dgm:prSet phldrT="[Text]" custT="1"/>
      <dgm:spPr/>
      <dgm:t>
        <a:bodyPr/>
        <a:lstStyle/>
        <a:p>
          <a:pPr>
            <a:lnSpc>
              <a:spcPct val="100000"/>
            </a:lnSpc>
          </a:pPr>
          <a:r>
            <a:rPr lang="en-IE" sz="1600"/>
            <a:t>Procedure on what to do if a data breach</a:t>
          </a:r>
          <a:endParaRPr lang="ga-IE" sz="1600"/>
        </a:p>
      </dgm:t>
    </dgm:pt>
    <dgm:pt modelId="{931C1010-DDDB-4FA5-A592-C624D7D3D2CD}" type="parTrans" cxnId="{2E0789A0-4BA4-4286-8B03-272E5A126FA9}">
      <dgm:prSet/>
      <dgm:spPr/>
      <dgm:t>
        <a:bodyPr/>
        <a:lstStyle/>
        <a:p>
          <a:endParaRPr lang="ga-IE" sz="2800"/>
        </a:p>
      </dgm:t>
    </dgm:pt>
    <dgm:pt modelId="{F5CE65D0-771A-4C06-8C1D-EA82C1D0AEAD}" type="sibTrans" cxnId="{2E0789A0-4BA4-4286-8B03-272E5A126FA9}">
      <dgm:prSet/>
      <dgm:spPr/>
      <dgm:t>
        <a:bodyPr/>
        <a:lstStyle/>
        <a:p>
          <a:endParaRPr lang="ga-IE" sz="2800"/>
        </a:p>
      </dgm:t>
    </dgm:pt>
    <dgm:pt modelId="{ABAB9023-9189-40D6-B794-15679E847527}">
      <dgm:prSet custT="1"/>
      <dgm:spPr/>
      <dgm:t>
        <a:bodyPr/>
        <a:lstStyle/>
        <a:p>
          <a:pPr>
            <a:lnSpc>
              <a:spcPct val="100000"/>
            </a:lnSpc>
          </a:pPr>
          <a:r>
            <a:rPr lang="en-IE" sz="1600"/>
            <a:t>Update parishioners</a:t>
          </a:r>
          <a:endParaRPr lang="ga-IE" sz="1600"/>
        </a:p>
      </dgm:t>
    </dgm:pt>
    <dgm:pt modelId="{9A0ED61C-FF31-499C-BFBA-F2E4E4F20740}" type="parTrans" cxnId="{5DD81B85-257A-4A19-96B3-B087E0BD65EB}">
      <dgm:prSet/>
      <dgm:spPr/>
      <dgm:t>
        <a:bodyPr/>
        <a:lstStyle/>
        <a:p>
          <a:endParaRPr lang="ga-IE" sz="2800"/>
        </a:p>
      </dgm:t>
    </dgm:pt>
    <dgm:pt modelId="{B99A41CA-E1FC-4EC3-84BD-6B163AF22798}" type="sibTrans" cxnId="{5DD81B85-257A-4A19-96B3-B087E0BD65EB}">
      <dgm:prSet/>
      <dgm:spPr/>
      <dgm:t>
        <a:bodyPr/>
        <a:lstStyle/>
        <a:p>
          <a:endParaRPr lang="ga-IE" sz="2800"/>
        </a:p>
      </dgm:t>
    </dgm:pt>
    <dgm:pt modelId="{D61103C3-9A92-4D2A-9B67-D3B27F02EED3}" type="pres">
      <dgm:prSet presAssocID="{06B6F43E-8AA8-4666-A30A-4A37818B20DC}" presName="root" presStyleCnt="0">
        <dgm:presLayoutVars>
          <dgm:dir/>
          <dgm:resizeHandles val="exact"/>
        </dgm:presLayoutVars>
      </dgm:prSet>
      <dgm:spPr/>
    </dgm:pt>
    <dgm:pt modelId="{5E9820F9-3F03-4E3F-9CDD-98C6AE3231C5}" type="pres">
      <dgm:prSet presAssocID="{C4D0771D-741A-4B0D-957B-71A95381C98F}" presName="compNode" presStyleCnt="0"/>
      <dgm:spPr/>
    </dgm:pt>
    <dgm:pt modelId="{C0B7ADAB-75DD-43C6-8108-22F2C55E778B}" type="pres">
      <dgm:prSet presAssocID="{C4D0771D-741A-4B0D-957B-71A95381C98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 List"/>
        </a:ext>
      </dgm:extLst>
    </dgm:pt>
    <dgm:pt modelId="{E99DD32E-9143-4AD5-9666-F6B3F247BF30}" type="pres">
      <dgm:prSet presAssocID="{C4D0771D-741A-4B0D-957B-71A95381C98F}" presName="iconSpace" presStyleCnt="0"/>
      <dgm:spPr/>
    </dgm:pt>
    <dgm:pt modelId="{B66EE070-BA42-4831-98E5-A33CD5C07D8A}" type="pres">
      <dgm:prSet presAssocID="{C4D0771D-741A-4B0D-957B-71A95381C98F}" presName="parTx" presStyleLbl="revTx" presStyleIdx="0" presStyleCnt="8">
        <dgm:presLayoutVars>
          <dgm:chMax val="0"/>
          <dgm:chPref val="0"/>
        </dgm:presLayoutVars>
      </dgm:prSet>
      <dgm:spPr/>
    </dgm:pt>
    <dgm:pt modelId="{3772EB1E-10F4-4193-83F8-0E98A63B9462}" type="pres">
      <dgm:prSet presAssocID="{C4D0771D-741A-4B0D-957B-71A95381C98F}" presName="txSpace" presStyleCnt="0"/>
      <dgm:spPr/>
    </dgm:pt>
    <dgm:pt modelId="{7DFD215D-669C-4451-A944-D3401382090D}" type="pres">
      <dgm:prSet presAssocID="{C4D0771D-741A-4B0D-957B-71A95381C98F}" presName="desTx" presStyleLbl="revTx" presStyleIdx="1" presStyleCnt="8">
        <dgm:presLayoutVars/>
      </dgm:prSet>
      <dgm:spPr/>
    </dgm:pt>
    <dgm:pt modelId="{2AE81762-165B-4A02-8CD8-3DC3F9E5E07B}" type="pres">
      <dgm:prSet presAssocID="{A03A3A35-4935-43FB-B372-65A844C041C6}" presName="sibTrans" presStyleCnt="0"/>
      <dgm:spPr/>
    </dgm:pt>
    <dgm:pt modelId="{CD256099-0263-4512-BC3C-2F198682E702}" type="pres">
      <dgm:prSet presAssocID="{E98EB516-7AEA-4047-AFE0-0375E9891C1B}" presName="compNode" presStyleCnt="0"/>
      <dgm:spPr/>
    </dgm:pt>
    <dgm:pt modelId="{D4971707-1F07-4774-87FF-9CB07E9D4B2F}" type="pres">
      <dgm:prSet presAssocID="{E98EB516-7AEA-4047-AFE0-0375E9891C1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485050E1-FAE5-44D6-90CE-49F453AB1703}" type="pres">
      <dgm:prSet presAssocID="{E98EB516-7AEA-4047-AFE0-0375E9891C1B}" presName="iconSpace" presStyleCnt="0"/>
      <dgm:spPr/>
    </dgm:pt>
    <dgm:pt modelId="{B4E4750D-5277-4482-9FDD-07DA094241A9}" type="pres">
      <dgm:prSet presAssocID="{E98EB516-7AEA-4047-AFE0-0375E9891C1B}" presName="parTx" presStyleLbl="revTx" presStyleIdx="2" presStyleCnt="8">
        <dgm:presLayoutVars>
          <dgm:chMax val="0"/>
          <dgm:chPref val="0"/>
        </dgm:presLayoutVars>
      </dgm:prSet>
      <dgm:spPr/>
    </dgm:pt>
    <dgm:pt modelId="{D5E6049C-2753-4F77-BD9A-381EC666CF0A}" type="pres">
      <dgm:prSet presAssocID="{E98EB516-7AEA-4047-AFE0-0375E9891C1B}" presName="txSpace" presStyleCnt="0"/>
      <dgm:spPr/>
    </dgm:pt>
    <dgm:pt modelId="{C4C80C80-24E9-483E-9C93-CC4E1FD33D10}" type="pres">
      <dgm:prSet presAssocID="{E98EB516-7AEA-4047-AFE0-0375E9891C1B}" presName="desTx" presStyleLbl="revTx" presStyleIdx="3" presStyleCnt="8">
        <dgm:presLayoutVars/>
      </dgm:prSet>
      <dgm:spPr/>
    </dgm:pt>
    <dgm:pt modelId="{42D23902-3182-420E-84FB-96770F29DDA8}" type="pres">
      <dgm:prSet presAssocID="{F1A0FD11-A4C9-456A-AD45-0ED97194D5E9}" presName="sibTrans" presStyleCnt="0"/>
      <dgm:spPr/>
    </dgm:pt>
    <dgm:pt modelId="{AEDB81AB-E454-4856-819C-C06DAE1A130F}" type="pres">
      <dgm:prSet presAssocID="{A74B907B-FB9B-4EEE-BDF5-78FD551A0FAB}" presName="compNode" presStyleCnt="0"/>
      <dgm:spPr/>
    </dgm:pt>
    <dgm:pt modelId="{6EB7DE71-9050-45D0-9EAB-5C2E8E3157FD}" type="pres">
      <dgm:prSet presAssocID="{A74B907B-FB9B-4EEE-BDF5-78FD551A0FA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ument"/>
        </a:ext>
      </dgm:extLst>
    </dgm:pt>
    <dgm:pt modelId="{A657639C-BA5F-4804-BE94-638E558D4A5B}" type="pres">
      <dgm:prSet presAssocID="{A74B907B-FB9B-4EEE-BDF5-78FD551A0FAB}" presName="iconSpace" presStyleCnt="0"/>
      <dgm:spPr/>
    </dgm:pt>
    <dgm:pt modelId="{8065C7D8-65F1-45C8-871F-8AE6D66C5FB6}" type="pres">
      <dgm:prSet presAssocID="{A74B907B-FB9B-4EEE-BDF5-78FD551A0FAB}" presName="parTx" presStyleLbl="revTx" presStyleIdx="4" presStyleCnt="8">
        <dgm:presLayoutVars>
          <dgm:chMax val="0"/>
          <dgm:chPref val="0"/>
        </dgm:presLayoutVars>
      </dgm:prSet>
      <dgm:spPr/>
    </dgm:pt>
    <dgm:pt modelId="{A5947B54-0173-4FA0-8853-1ACFAD4FFE47}" type="pres">
      <dgm:prSet presAssocID="{A74B907B-FB9B-4EEE-BDF5-78FD551A0FAB}" presName="txSpace" presStyleCnt="0"/>
      <dgm:spPr/>
    </dgm:pt>
    <dgm:pt modelId="{3286D105-4B4A-4307-AEF2-A40AAFEAB42E}" type="pres">
      <dgm:prSet presAssocID="{A74B907B-FB9B-4EEE-BDF5-78FD551A0FAB}" presName="desTx" presStyleLbl="revTx" presStyleIdx="5" presStyleCnt="8">
        <dgm:presLayoutVars/>
      </dgm:prSet>
      <dgm:spPr/>
    </dgm:pt>
    <dgm:pt modelId="{EFEB5E4F-6ADC-4477-9838-85EE19769197}" type="pres">
      <dgm:prSet presAssocID="{87A757C7-6522-46C9-A87B-AFA8E2BFD63F}" presName="sibTrans" presStyleCnt="0"/>
      <dgm:spPr/>
    </dgm:pt>
    <dgm:pt modelId="{35E3C95A-AC32-4E7F-A13A-66B447C9901C}" type="pres">
      <dgm:prSet presAssocID="{DE1057FD-1FF4-4E63-B582-99F94F6D5F6E}" presName="compNode" presStyleCnt="0"/>
      <dgm:spPr/>
    </dgm:pt>
    <dgm:pt modelId="{483407B3-502B-4265-849A-29210DBEA601}" type="pres">
      <dgm:prSet presAssocID="{DE1057FD-1FF4-4E63-B582-99F94F6D5F6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egaphone"/>
        </a:ext>
      </dgm:extLst>
    </dgm:pt>
    <dgm:pt modelId="{6B41E026-7BC1-40C7-AA03-74377E97CD0A}" type="pres">
      <dgm:prSet presAssocID="{DE1057FD-1FF4-4E63-B582-99F94F6D5F6E}" presName="iconSpace" presStyleCnt="0"/>
      <dgm:spPr/>
    </dgm:pt>
    <dgm:pt modelId="{86B05346-8C07-4A8B-86C8-E7BA9BD7D16A}" type="pres">
      <dgm:prSet presAssocID="{DE1057FD-1FF4-4E63-B582-99F94F6D5F6E}" presName="parTx" presStyleLbl="revTx" presStyleIdx="6" presStyleCnt="8">
        <dgm:presLayoutVars>
          <dgm:chMax val="0"/>
          <dgm:chPref val="0"/>
        </dgm:presLayoutVars>
      </dgm:prSet>
      <dgm:spPr/>
    </dgm:pt>
    <dgm:pt modelId="{35AC9FB3-3629-4730-9336-36905F9059FA}" type="pres">
      <dgm:prSet presAssocID="{DE1057FD-1FF4-4E63-B582-99F94F6D5F6E}" presName="txSpace" presStyleCnt="0"/>
      <dgm:spPr/>
    </dgm:pt>
    <dgm:pt modelId="{DC934112-5EA2-4666-AE48-99CCAE4CFC78}" type="pres">
      <dgm:prSet presAssocID="{DE1057FD-1FF4-4E63-B582-99F94F6D5F6E}" presName="desTx" presStyleLbl="revTx" presStyleIdx="7" presStyleCnt="8">
        <dgm:presLayoutVars/>
      </dgm:prSet>
      <dgm:spPr/>
    </dgm:pt>
  </dgm:ptLst>
  <dgm:cxnLst>
    <dgm:cxn modelId="{CD13BD02-5076-4D46-9AC9-35938A778468}" type="presOf" srcId="{FBA5AAB9-E541-42E2-81BF-217F3665053C}" destId="{C4C80C80-24E9-483E-9C93-CC4E1FD33D10}" srcOrd="0" destOrd="1" presId="urn:microsoft.com/office/officeart/2018/5/layout/CenteredIconLabelDescriptionList"/>
    <dgm:cxn modelId="{37CAA607-69CD-4A55-9D4C-3D779A29B10C}" srcId="{C4D0771D-741A-4B0D-957B-71A95381C98F}" destId="{A7C4A0FD-6811-4525-9B19-AAC0341A1B69}" srcOrd="0" destOrd="0" parTransId="{0B51A41E-06BE-410F-A399-8310ACA3F8FC}" sibTransId="{7F5E71AE-6735-48B2-9C8D-A3A0249D062B}"/>
    <dgm:cxn modelId="{052C8108-DC0D-43B5-86F4-17B93D95926D}" type="presOf" srcId="{DE1057FD-1FF4-4E63-B582-99F94F6D5F6E}" destId="{86B05346-8C07-4A8B-86C8-E7BA9BD7D16A}" srcOrd="0" destOrd="0" presId="urn:microsoft.com/office/officeart/2018/5/layout/CenteredIconLabelDescriptionList"/>
    <dgm:cxn modelId="{2F0D2B0D-41BD-42C1-9597-68AF78D8F003}" type="presOf" srcId="{FC330688-D0DF-40D3-991E-88DA171028AB}" destId="{C4C80C80-24E9-483E-9C93-CC4E1FD33D10}" srcOrd="0" destOrd="0" presId="urn:microsoft.com/office/officeart/2018/5/layout/CenteredIconLabelDescriptionList"/>
    <dgm:cxn modelId="{5BD4AE11-48D3-4390-9354-154152CED8B0}" srcId="{DE1057FD-1FF4-4E63-B582-99F94F6D5F6E}" destId="{566F301E-5C21-48C2-B873-CCCD837AFE33}" srcOrd="3" destOrd="0" parTransId="{A2B8B337-030D-43D6-90A4-312CA1218B6B}" sibTransId="{D0C280F7-7C9E-4686-ACD1-74F1EF955382}"/>
    <dgm:cxn modelId="{44D3C425-A286-4270-8792-17B8FC5A9FC3}" type="presOf" srcId="{6A75A27A-C169-496A-84D4-6144523C797B}" destId="{3286D105-4B4A-4307-AEF2-A40AAFEAB42E}" srcOrd="0" destOrd="1" presId="urn:microsoft.com/office/officeart/2018/5/layout/CenteredIconLabelDescriptionList"/>
    <dgm:cxn modelId="{F5BF3326-B5CF-471E-A257-96E1301924FF}" srcId="{06B6F43E-8AA8-4666-A30A-4A37818B20DC}" destId="{E98EB516-7AEA-4047-AFE0-0375E9891C1B}" srcOrd="1" destOrd="0" parTransId="{26DF9D12-9C44-44B4-9FA4-966AE198B632}" sibTransId="{F1A0FD11-A4C9-456A-AD45-0ED97194D5E9}"/>
    <dgm:cxn modelId="{C8700527-D85F-4A5B-8D64-9F97F4D1C0B3}" srcId="{E98EB516-7AEA-4047-AFE0-0375E9891C1B}" destId="{FBA5AAB9-E541-42E2-81BF-217F3665053C}" srcOrd="1" destOrd="0" parTransId="{B6041A39-F90B-4E82-BCD4-91C890E55D0C}" sibTransId="{54105549-E3A3-49C2-99D6-2F58B209A592}"/>
    <dgm:cxn modelId="{8C66BD2A-A3BD-4EF4-9AE1-A4227C1C692F}" srcId="{A74B907B-FB9B-4EEE-BDF5-78FD551A0FAB}" destId="{0E57DD4F-6443-40D5-825B-D7071F60DA4B}" srcOrd="2" destOrd="0" parTransId="{EB3587DE-89B1-4F51-A9CA-8280E3496387}" sibTransId="{765BE120-F401-44D1-97B9-72CFE21CB056}"/>
    <dgm:cxn modelId="{67892F5C-0C65-4A87-9EF0-6F406EE8E1E5}" srcId="{DE1057FD-1FF4-4E63-B582-99F94F6D5F6E}" destId="{E8605318-E57E-43C3-A011-11DAF66DECE8}" srcOrd="2" destOrd="0" parTransId="{1DC8CFE2-532F-4CEA-812C-FCFC56C2F999}" sibTransId="{2EE0159B-1BE7-4085-A122-D9451FEFC05F}"/>
    <dgm:cxn modelId="{C65EDB60-1930-42D1-AF51-7B0068255C6A}" srcId="{DE1057FD-1FF4-4E63-B582-99F94F6D5F6E}" destId="{4CA3EB8A-D662-4542-BECF-028F772E8AEE}" srcOrd="4" destOrd="0" parTransId="{BF525D83-5557-4E84-B9EE-4866441DB3F9}" sibTransId="{FE59909D-A7B2-4AA6-A063-61F14C819B47}"/>
    <dgm:cxn modelId="{9306CB63-4D65-46FC-BE9D-34328D39A6DB}" srcId="{DE1057FD-1FF4-4E63-B582-99F94F6D5F6E}" destId="{CD6C926D-06C6-48D4-A387-9236EC06F9D8}" srcOrd="0" destOrd="0" parTransId="{A1F9767E-AA91-4689-952A-28340613D07A}" sibTransId="{55BA681D-F621-4007-8FAF-48945F3D08C2}"/>
    <dgm:cxn modelId="{C962D063-87FB-4930-8BA4-0180176F560B}" type="presOf" srcId="{BF63258F-C3D9-4A72-9AB1-70726305354B}" destId="{7DFD215D-669C-4451-A944-D3401382090D}" srcOrd="0" destOrd="1" presId="urn:microsoft.com/office/officeart/2018/5/layout/CenteredIconLabelDescriptionList"/>
    <dgm:cxn modelId="{A1775746-7C7A-4C91-9714-91E48C47D4B0}" type="presOf" srcId="{CD6C926D-06C6-48D4-A387-9236EC06F9D8}" destId="{DC934112-5EA2-4666-AE48-99CCAE4CFC78}" srcOrd="0" destOrd="0" presId="urn:microsoft.com/office/officeart/2018/5/layout/CenteredIconLabelDescriptionList"/>
    <dgm:cxn modelId="{ECB4BD4A-C799-41F5-868A-46F9CC4E1900}" type="presOf" srcId="{06B6F43E-8AA8-4666-A30A-4A37818B20DC}" destId="{D61103C3-9A92-4D2A-9B67-D3B27F02EED3}" srcOrd="0" destOrd="0" presId="urn:microsoft.com/office/officeart/2018/5/layout/CenteredIconLabelDescriptionList"/>
    <dgm:cxn modelId="{CCE7776F-3E26-496A-93A0-91945CA9D98C}" type="presOf" srcId="{ABAB9023-9189-40D6-B794-15679E847527}" destId="{DC934112-5EA2-4666-AE48-99CCAE4CFC78}" srcOrd="0" destOrd="1" presId="urn:microsoft.com/office/officeart/2018/5/layout/CenteredIconLabelDescriptionList"/>
    <dgm:cxn modelId="{7377C76F-3879-43CB-8B00-5DF0A0F264F0}" srcId="{A74B907B-FB9B-4EEE-BDF5-78FD551A0FAB}" destId="{4FF220E5-13D5-407B-94E1-CB02CF7DBA44}" srcOrd="0" destOrd="0" parTransId="{11B10E84-84A5-4AD0-9550-59199C14F79B}" sibTransId="{E60ABFC9-5217-42D1-BBA4-A93EAEC447F3}"/>
    <dgm:cxn modelId="{AAE64859-5460-4CB3-BF67-0EEC9B3B80B1}" srcId="{A74B907B-FB9B-4EEE-BDF5-78FD551A0FAB}" destId="{6A75A27A-C169-496A-84D4-6144523C797B}" srcOrd="1" destOrd="0" parTransId="{1FDAC643-8AE9-4685-9615-5FFB64F3789E}" sibTransId="{4C8711E6-44BB-4E60-9E93-450C1C8B624F}"/>
    <dgm:cxn modelId="{5DD81B85-257A-4A19-96B3-B087E0BD65EB}" srcId="{DE1057FD-1FF4-4E63-B582-99F94F6D5F6E}" destId="{ABAB9023-9189-40D6-B794-15679E847527}" srcOrd="1" destOrd="0" parTransId="{9A0ED61C-FF31-499C-BFBA-F2E4E4F20740}" sibTransId="{B99A41CA-E1FC-4EC3-84BD-6B163AF22798}"/>
    <dgm:cxn modelId="{5C31F492-2069-4941-8420-022B9EF22763}" type="presOf" srcId="{C4D0771D-741A-4B0D-957B-71A95381C98F}" destId="{B66EE070-BA42-4831-98E5-A33CD5C07D8A}" srcOrd="0" destOrd="0" presId="urn:microsoft.com/office/officeart/2018/5/layout/CenteredIconLabelDescriptionList"/>
    <dgm:cxn modelId="{3C33659B-85DC-448B-88BE-984F74A41821}" srcId="{06B6F43E-8AA8-4666-A30A-4A37818B20DC}" destId="{DE1057FD-1FF4-4E63-B582-99F94F6D5F6E}" srcOrd="3" destOrd="0" parTransId="{1E030926-52AB-42E8-9BA8-F936E08E8205}" sibTransId="{9BF3584E-1BBE-4E04-8F0E-C87BB0F10936}"/>
    <dgm:cxn modelId="{2E0789A0-4BA4-4286-8B03-272E5A126FA9}" srcId="{A74B907B-FB9B-4EEE-BDF5-78FD551A0FAB}" destId="{2E4FC87A-8EF9-407A-89BC-B8FBF91576A7}" srcOrd="3" destOrd="0" parTransId="{931C1010-DDDB-4FA5-A592-C624D7D3D2CD}" sibTransId="{F5CE65D0-771A-4C06-8C1D-EA82C1D0AEAD}"/>
    <dgm:cxn modelId="{4187E1A4-00D0-4E53-884E-83119B3608E1}" type="presOf" srcId="{2E4FC87A-8EF9-407A-89BC-B8FBF91576A7}" destId="{3286D105-4B4A-4307-AEF2-A40AAFEAB42E}" srcOrd="0" destOrd="3" presId="urn:microsoft.com/office/officeart/2018/5/layout/CenteredIconLabelDescriptionList"/>
    <dgm:cxn modelId="{689AD8A8-A291-47F1-AA46-B374C5471773}" srcId="{06B6F43E-8AA8-4666-A30A-4A37818B20DC}" destId="{C4D0771D-741A-4B0D-957B-71A95381C98F}" srcOrd="0" destOrd="0" parTransId="{B90433E7-5C45-48F0-9C03-B5668A7B0318}" sibTransId="{A03A3A35-4935-43FB-B372-65A844C041C6}"/>
    <dgm:cxn modelId="{F01248B6-390B-40CB-8A7F-2F24A4F3165F}" type="presOf" srcId="{A74B907B-FB9B-4EEE-BDF5-78FD551A0FAB}" destId="{8065C7D8-65F1-45C8-871F-8AE6D66C5FB6}" srcOrd="0" destOrd="0" presId="urn:microsoft.com/office/officeart/2018/5/layout/CenteredIconLabelDescriptionList"/>
    <dgm:cxn modelId="{E9BE7CB8-86AE-4DB0-B29A-FEEB35859FBE}" type="presOf" srcId="{0E57DD4F-6443-40D5-825B-D7071F60DA4B}" destId="{3286D105-4B4A-4307-AEF2-A40AAFEAB42E}" srcOrd="0" destOrd="2" presId="urn:microsoft.com/office/officeart/2018/5/layout/CenteredIconLabelDescriptionList"/>
    <dgm:cxn modelId="{72B1D1BC-CA28-428C-B4E9-EA60FF8FABD2}" type="presOf" srcId="{E8605318-E57E-43C3-A011-11DAF66DECE8}" destId="{DC934112-5EA2-4666-AE48-99CCAE4CFC78}" srcOrd="0" destOrd="2" presId="urn:microsoft.com/office/officeart/2018/5/layout/CenteredIconLabelDescriptionList"/>
    <dgm:cxn modelId="{01CA0BBD-88FE-40E0-BA97-CD082722D3A5}" srcId="{06B6F43E-8AA8-4666-A30A-4A37818B20DC}" destId="{A74B907B-FB9B-4EEE-BDF5-78FD551A0FAB}" srcOrd="2" destOrd="0" parTransId="{DC0A94B5-C9EF-40E0-A7CB-A8E1C1389F38}" sibTransId="{87A757C7-6522-46C9-A87B-AFA8E2BFD63F}"/>
    <dgm:cxn modelId="{6C1302C7-3C97-4C56-8722-8B14CD71AFA3}" type="presOf" srcId="{A7C4A0FD-6811-4525-9B19-AAC0341A1B69}" destId="{7DFD215D-669C-4451-A944-D3401382090D}" srcOrd="0" destOrd="0" presId="urn:microsoft.com/office/officeart/2018/5/layout/CenteredIconLabelDescriptionList"/>
    <dgm:cxn modelId="{463FE3C7-9701-4C87-9EAB-AA2D261C888E}" srcId="{E98EB516-7AEA-4047-AFE0-0375E9891C1B}" destId="{FC330688-D0DF-40D3-991E-88DA171028AB}" srcOrd="0" destOrd="0" parTransId="{3CE0B6F9-4282-4E25-9511-942405B67980}" sibTransId="{FE81D439-2C0E-450B-8979-955921496A1B}"/>
    <dgm:cxn modelId="{F21E0EC8-6D26-4AE1-BC02-4778D7F8C81C}" type="presOf" srcId="{4FF220E5-13D5-407B-94E1-CB02CF7DBA44}" destId="{3286D105-4B4A-4307-AEF2-A40AAFEAB42E}" srcOrd="0" destOrd="0" presId="urn:microsoft.com/office/officeart/2018/5/layout/CenteredIconLabelDescriptionList"/>
    <dgm:cxn modelId="{2EB816D8-54FC-4F63-BA05-5904005B37F1}" type="presOf" srcId="{4CA3EB8A-D662-4542-BECF-028F772E8AEE}" destId="{DC934112-5EA2-4666-AE48-99CCAE4CFC78}" srcOrd="0" destOrd="4" presId="urn:microsoft.com/office/officeart/2018/5/layout/CenteredIconLabelDescriptionList"/>
    <dgm:cxn modelId="{DBBFBDDB-A02D-44A6-B848-09F0F0DA1579}" type="presOf" srcId="{566F301E-5C21-48C2-B873-CCCD837AFE33}" destId="{DC934112-5EA2-4666-AE48-99CCAE4CFC78}" srcOrd="0" destOrd="3" presId="urn:microsoft.com/office/officeart/2018/5/layout/CenteredIconLabelDescriptionList"/>
    <dgm:cxn modelId="{FA0FEFE7-CB7F-4001-AF8D-287DA3442286}" type="presOf" srcId="{E98EB516-7AEA-4047-AFE0-0375E9891C1B}" destId="{B4E4750D-5277-4482-9FDD-07DA094241A9}" srcOrd="0" destOrd="0" presId="urn:microsoft.com/office/officeart/2018/5/layout/CenteredIconLabelDescriptionList"/>
    <dgm:cxn modelId="{7F31B5F6-C782-48BE-A7F8-20450BBF2E6A}" srcId="{C4D0771D-741A-4B0D-957B-71A95381C98F}" destId="{BF63258F-C3D9-4A72-9AB1-70726305354B}" srcOrd="1" destOrd="0" parTransId="{4E28C5DD-1769-480A-9352-94B59445937E}" sibTransId="{CBA00628-115F-4D6A-894C-7EB49895C9AD}"/>
    <dgm:cxn modelId="{BD4868F2-82B2-4820-8BB9-DDA3289099CF}" type="presParOf" srcId="{D61103C3-9A92-4D2A-9B67-D3B27F02EED3}" destId="{5E9820F9-3F03-4E3F-9CDD-98C6AE3231C5}" srcOrd="0" destOrd="0" presId="urn:microsoft.com/office/officeart/2018/5/layout/CenteredIconLabelDescriptionList"/>
    <dgm:cxn modelId="{B52A5DA5-105C-483B-8F6D-B24CCA523C75}" type="presParOf" srcId="{5E9820F9-3F03-4E3F-9CDD-98C6AE3231C5}" destId="{C0B7ADAB-75DD-43C6-8108-22F2C55E778B}" srcOrd="0" destOrd="0" presId="urn:microsoft.com/office/officeart/2018/5/layout/CenteredIconLabelDescriptionList"/>
    <dgm:cxn modelId="{2DC5B04E-24E9-49A6-9B58-65AD337E4C14}" type="presParOf" srcId="{5E9820F9-3F03-4E3F-9CDD-98C6AE3231C5}" destId="{E99DD32E-9143-4AD5-9666-F6B3F247BF30}" srcOrd="1" destOrd="0" presId="urn:microsoft.com/office/officeart/2018/5/layout/CenteredIconLabelDescriptionList"/>
    <dgm:cxn modelId="{2F56AE1B-6D2A-4C7E-AFAE-67C2600365D8}" type="presParOf" srcId="{5E9820F9-3F03-4E3F-9CDD-98C6AE3231C5}" destId="{B66EE070-BA42-4831-98E5-A33CD5C07D8A}" srcOrd="2" destOrd="0" presId="urn:microsoft.com/office/officeart/2018/5/layout/CenteredIconLabelDescriptionList"/>
    <dgm:cxn modelId="{DA96FD4C-7543-4331-ADE2-69E99E674422}" type="presParOf" srcId="{5E9820F9-3F03-4E3F-9CDD-98C6AE3231C5}" destId="{3772EB1E-10F4-4193-83F8-0E98A63B9462}" srcOrd="3" destOrd="0" presId="urn:microsoft.com/office/officeart/2018/5/layout/CenteredIconLabelDescriptionList"/>
    <dgm:cxn modelId="{B7E13CEC-C7AE-48C7-BDF9-97754D2460BD}" type="presParOf" srcId="{5E9820F9-3F03-4E3F-9CDD-98C6AE3231C5}" destId="{7DFD215D-669C-4451-A944-D3401382090D}" srcOrd="4" destOrd="0" presId="urn:microsoft.com/office/officeart/2018/5/layout/CenteredIconLabelDescriptionList"/>
    <dgm:cxn modelId="{EF8DFC86-ABD0-404C-8E95-DF7197D32A24}" type="presParOf" srcId="{D61103C3-9A92-4D2A-9B67-D3B27F02EED3}" destId="{2AE81762-165B-4A02-8CD8-3DC3F9E5E07B}" srcOrd="1" destOrd="0" presId="urn:microsoft.com/office/officeart/2018/5/layout/CenteredIconLabelDescriptionList"/>
    <dgm:cxn modelId="{92804709-03CF-4318-B7E6-50BCEEA70254}" type="presParOf" srcId="{D61103C3-9A92-4D2A-9B67-D3B27F02EED3}" destId="{CD256099-0263-4512-BC3C-2F198682E702}" srcOrd="2" destOrd="0" presId="urn:microsoft.com/office/officeart/2018/5/layout/CenteredIconLabelDescriptionList"/>
    <dgm:cxn modelId="{B763F106-1F51-47A3-BF1D-E3B13E68EE5A}" type="presParOf" srcId="{CD256099-0263-4512-BC3C-2F198682E702}" destId="{D4971707-1F07-4774-87FF-9CB07E9D4B2F}" srcOrd="0" destOrd="0" presId="urn:microsoft.com/office/officeart/2018/5/layout/CenteredIconLabelDescriptionList"/>
    <dgm:cxn modelId="{112B1E03-2E34-45FE-94B9-3F13FBA34828}" type="presParOf" srcId="{CD256099-0263-4512-BC3C-2F198682E702}" destId="{485050E1-FAE5-44D6-90CE-49F453AB1703}" srcOrd="1" destOrd="0" presId="urn:microsoft.com/office/officeart/2018/5/layout/CenteredIconLabelDescriptionList"/>
    <dgm:cxn modelId="{02FA1F3D-B107-45A4-B671-D9EF8B4FE824}" type="presParOf" srcId="{CD256099-0263-4512-BC3C-2F198682E702}" destId="{B4E4750D-5277-4482-9FDD-07DA094241A9}" srcOrd="2" destOrd="0" presId="urn:microsoft.com/office/officeart/2018/5/layout/CenteredIconLabelDescriptionList"/>
    <dgm:cxn modelId="{D90F1579-C9F3-4A89-B14B-0BAB17EB9613}" type="presParOf" srcId="{CD256099-0263-4512-BC3C-2F198682E702}" destId="{D5E6049C-2753-4F77-BD9A-381EC666CF0A}" srcOrd="3" destOrd="0" presId="urn:microsoft.com/office/officeart/2018/5/layout/CenteredIconLabelDescriptionList"/>
    <dgm:cxn modelId="{2B858DFD-E68F-4BAC-8DA9-EB7432500810}" type="presParOf" srcId="{CD256099-0263-4512-BC3C-2F198682E702}" destId="{C4C80C80-24E9-483E-9C93-CC4E1FD33D10}" srcOrd="4" destOrd="0" presId="urn:microsoft.com/office/officeart/2018/5/layout/CenteredIconLabelDescriptionList"/>
    <dgm:cxn modelId="{B3704989-0E22-4BC6-A7CA-DB2CCC062750}" type="presParOf" srcId="{D61103C3-9A92-4D2A-9B67-D3B27F02EED3}" destId="{42D23902-3182-420E-84FB-96770F29DDA8}" srcOrd="3" destOrd="0" presId="urn:microsoft.com/office/officeart/2018/5/layout/CenteredIconLabelDescriptionList"/>
    <dgm:cxn modelId="{6F8B3898-CF39-4D7B-8BEE-700CDA29DFBF}" type="presParOf" srcId="{D61103C3-9A92-4D2A-9B67-D3B27F02EED3}" destId="{AEDB81AB-E454-4856-819C-C06DAE1A130F}" srcOrd="4" destOrd="0" presId="urn:microsoft.com/office/officeart/2018/5/layout/CenteredIconLabelDescriptionList"/>
    <dgm:cxn modelId="{B196AF03-6A4B-4DC6-8DB7-997344B0488F}" type="presParOf" srcId="{AEDB81AB-E454-4856-819C-C06DAE1A130F}" destId="{6EB7DE71-9050-45D0-9EAB-5C2E8E3157FD}" srcOrd="0" destOrd="0" presId="urn:microsoft.com/office/officeart/2018/5/layout/CenteredIconLabelDescriptionList"/>
    <dgm:cxn modelId="{7893F529-8AFD-473A-B6B4-91A270AB5764}" type="presParOf" srcId="{AEDB81AB-E454-4856-819C-C06DAE1A130F}" destId="{A657639C-BA5F-4804-BE94-638E558D4A5B}" srcOrd="1" destOrd="0" presId="urn:microsoft.com/office/officeart/2018/5/layout/CenteredIconLabelDescriptionList"/>
    <dgm:cxn modelId="{D863162F-C7DB-463D-AEAB-2FFC58342117}" type="presParOf" srcId="{AEDB81AB-E454-4856-819C-C06DAE1A130F}" destId="{8065C7D8-65F1-45C8-871F-8AE6D66C5FB6}" srcOrd="2" destOrd="0" presId="urn:microsoft.com/office/officeart/2018/5/layout/CenteredIconLabelDescriptionList"/>
    <dgm:cxn modelId="{6BFE8EC6-21A2-4A08-86F3-6DC654C66217}" type="presParOf" srcId="{AEDB81AB-E454-4856-819C-C06DAE1A130F}" destId="{A5947B54-0173-4FA0-8853-1ACFAD4FFE47}" srcOrd="3" destOrd="0" presId="urn:microsoft.com/office/officeart/2018/5/layout/CenteredIconLabelDescriptionList"/>
    <dgm:cxn modelId="{A3387A6B-F565-4F57-9CE9-FAFE63CE7C5D}" type="presParOf" srcId="{AEDB81AB-E454-4856-819C-C06DAE1A130F}" destId="{3286D105-4B4A-4307-AEF2-A40AAFEAB42E}" srcOrd="4" destOrd="0" presId="urn:microsoft.com/office/officeart/2018/5/layout/CenteredIconLabelDescriptionList"/>
    <dgm:cxn modelId="{D9628B2E-C15D-42F8-9B07-451C1E308401}" type="presParOf" srcId="{D61103C3-9A92-4D2A-9B67-D3B27F02EED3}" destId="{EFEB5E4F-6ADC-4477-9838-85EE19769197}" srcOrd="5" destOrd="0" presId="urn:microsoft.com/office/officeart/2018/5/layout/CenteredIconLabelDescriptionList"/>
    <dgm:cxn modelId="{C60CC019-3868-4810-B159-A2DE95D85DE0}" type="presParOf" srcId="{D61103C3-9A92-4D2A-9B67-D3B27F02EED3}" destId="{35E3C95A-AC32-4E7F-A13A-66B447C9901C}" srcOrd="6" destOrd="0" presId="urn:microsoft.com/office/officeart/2018/5/layout/CenteredIconLabelDescriptionList"/>
    <dgm:cxn modelId="{4AC36F62-7B4C-4E5B-B3E5-5850DCF28DD4}" type="presParOf" srcId="{35E3C95A-AC32-4E7F-A13A-66B447C9901C}" destId="{483407B3-502B-4265-849A-29210DBEA601}" srcOrd="0" destOrd="0" presId="urn:microsoft.com/office/officeart/2018/5/layout/CenteredIconLabelDescriptionList"/>
    <dgm:cxn modelId="{93141554-D39D-4280-85F5-94F4A2544E34}" type="presParOf" srcId="{35E3C95A-AC32-4E7F-A13A-66B447C9901C}" destId="{6B41E026-7BC1-40C7-AA03-74377E97CD0A}" srcOrd="1" destOrd="0" presId="urn:microsoft.com/office/officeart/2018/5/layout/CenteredIconLabelDescriptionList"/>
    <dgm:cxn modelId="{177C9C52-704A-443A-8157-6CD431B41C28}" type="presParOf" srcId="{35E3C95A-AC32-4E7F-A13A-66B447C9901C}" destId="{86B05346-8C07-4A8B-86C8-E7BA9BD7D16A}" srcOrd="2" destOrd="0" presId="urn:microsoft.com/office/officeart/2018/5/layout/CenteredIconLabelDescriptionList"/>
    <dgm:cxn modelId="{01B9D7EF-E036-4372-AD19-78C16C1FCFBF}" type="presParOf" srcId="{35E3C95A-AC32-4E7F-A13A-66B447C9901C}" destId="{35AC9FB3-3629-4730-9336-36905F9059FA}" srcOrd="3" destOrd="0" presId="urn:microsoft.com/office/officeart/2018/5/layout/CenteredIconLabelDescriptionList"/>
    <dgm:cxn modelId="{744803FA-274A-4052-AB01-F1EAAF12B295}" type="presParOf" srcId="{35E3C95A-AC32-4E7F-A13A-66B447C9901C}" destId="{DC934112-5EA2-4666-AE48-99CCAE4CFC78}"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797B6A8-32AC-4390-8FA9-B7BAB0861A7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08F11AB-391C-473E-A81B-BA9B09CDE72A}">
      <dgm:prSet/>
      <dgm:spPr/>
      <dgm:t>
        <a:bodyPr/>
        <a:lstStyle/>
        <a:p>
          <a:pPr>
            <a:lnSpc>
              <a:spcPct val="100000"/>
            </a:lnSpc>
          </a:pPr>
          <a:r>
            <a:rPr lang="en-IE"/>
            <a:t>Questions? </a:t>
          </a:r>
          <a:endParaRPr lang="en-US"/>
        </a:p>
      </dgm:t>
    </dgm:pt>
    <dgm:pt modelId="{DC3A4C67-E186-4162-9CB9-0CDB6818D8D8}" type="parTrans" cxnId="{BDF3F034-5670-478D-A2B2-59A5CAD1A66F}">
      <dgm:prSet/>
      <dgm:spPr/>
      <dgm:t>
        <a:bodyPr/>
        <a:lstStyle/>
        <a:p>
          <a:endParaRPr lang="en-US"/>
        </a:p>
      </dgm:t>
    </dgm:pt>
    <dgm:pt modelId="{81E1FA04-E0A7-4591-BBE4-DA2E3A43D1E8}" type="sibTrans" cxnId="{BDF3F034-5670-478D-A2B2-59A5CAD1A66F}">
      <dgm:prSet/>
      <dgm:spPr/>
      <dgm:t>
        <a:bodyPr/>
        <a:lstStyle/>
        <a:p>
          <a:endParaRPr lang="en-US"/>
        </a:p>
      </dgm:t>
    </dgm:pt>
    <dgm:pt modelId="{B11B4ED1-F107-47F7-B224-94E1B4E12635}">
      <dgm:prSet/>
      <dgm:spPr/>
      <dgm:t>
        <a:bodyPr/>
        <a:lstStyle/>
        <a:p>
          <a:pPr>
            <a:lnSpc>
              <a:spcPct val="100000"/>
            </a:lnSpc>
          </a:pPr>
          <a:r>
            <a:rPr lang="en-IE"/>
            <a:t>Contact me: </a:t>
          </a:r>
          <a:r>
            <a:rPr lang="en-IE">
              <a:hlinkClick xmlns:r="http://schemas.openxmlformats.org/officeDocument/2006/relationships" r:id="rId1"/>
            </a:rPr>
            <a:t>rebekah.fozzard@rcbdub.org</a:t>
          </a:r>
          <a:endParaRPr lang="en-US"/>
        </a:p>
      </dgm:t>
    </dgm:pt>
    <dgm:pt modelId="{19CA9B20-4D25-423A-A6E5-EA55FF45FD76}" type="parTrans" cxnId="{DBBF4E6F-ECCF-45AE-B14E-13DD0941A945}">
      <dgm:prSet/>
      <dgm:spPr/>
      <dgm:t>
        <a:bodyPr/>
        <a:lstStyle/>
        <a:p>
          <a:endParaRPr lang="en-US"/>
        </a:p>
      </dgm:t>
    </dgm:pt>
    <dgm:pt modelId="{3ACB662B-DBEF-42F4-AEE9-A0D01AC707E5}" type="sibTrans" cxnId="{DBBF4E6F-ECCF-45AE-B14E-13DD0941A945}">
      <dgm:prSet/>
      <dgm:spPr/>
      <dgm:t>
        <a:bodyPr/>
        <a:lstStyle/>
        <a:p>
          <a:endParaRPr lang="en-US"/>
        </a:p>
      </dgm:t>
    </dgm:pt>
    <dgm:pt modelId="{55554597-93AC-43A5-9E32-9A681E9411EE}">
      <dgm:prSet/>
      <dgm:spPr/>
      <dgm:t>
        <a:bodyPr/>
        <a:lstStyle/>
        <a:p>
          <a:pPr>
            <a:lnSpc>
              <a:spcPct val="100000"/>
            </a:lnSpc>
          </a:pPr>
          <a:r>
            <a:rPr lang="en-IE"/>
            <a:t>00353-1-4125660</a:t>
          </a:r>
          <a:endParaRPr lang="en-US"/>
        </a:p>
      </dgm:t>
    </dgm:pt>
    <dgm:pt modelId="{3333D68D-35B2-475A-932D-743C2CE35F3E}" type="parTrans" cxnId="{2EA12521-DB9E-411B-888A-AE8B4DBAF5E7}">
      <dgm:prSet/>
      <dgm:spPr/>
      <dgm:t>
        <a:bodyPr/>
        <a:lstStyle/>
        <a:p>
          <a:endParaRPr lang="en-US"/>
        </a:p>
      </dgm:t>
    </dgm:pt>
    <dgm:pt modelId="{A64C19F8-B2AF-4D04-9049-2238210C1148}" type="sibTrans" cxnId="{2EA12521-DB9E-411B-888A-AE8B4DBAF5E7}">
      <dgm:prSet/>
      <dgm:spPr/>
      <dgm:t>
        <a:bodyPr/>
        <a:lstStyle/>
        <a:p>
          <a:endParaRPr lang="en-US"/>
        </a:p>
      </dgm:t>
    </dgm:pt>
    <dgm:pt modelId="{AB63C946-319D-4F58-8F05-D9818BAB0836}" type="pres">
      <dgm:prSet presAssocID="{D797B6A8-32AC-4390-8FA9-B7BAB0861A70}" presName="root" presStyleCnt="0">
        <dgm:presLayoutVars>
          <dgm:dir/>
          <dgm:resizeHandles val="exact"/>
        </dgm:presLayoutVars>
      </dgm:prSet>
      <dgm:spPr/>
    </dgm:pt>
    <dgm:pt modelId="{185E0013-1927-44E1-9175-703DE142A931}" type="pres">
      <dgm:prSet presAssocID="{B08F11AB-391C-473E-A81B-BA9B09CDE72A}" presName="compNode" presStyleCnt="0"/>
      <dgm:spPr/>
    </dgm:pt>
    <dgm:pt modelId="{925EB848-81E0-4255-9549-C4674FD558DA}" type="pres">
      <dgm:prSet presAssocID="{B08F11AB-391C-473E-A81B-BA9B09CDE72A}" presName="bgRect" presStyleLbl="bgShp" presStyleIdx="0" presStyleCnt="3"/>
      <dgm:spPr/>
    </dgm:pt>
    <dgm:pt modelId="{358CD80B-D178-457E-A0A5-4EE17C6A45EF}" type="pres">
      <dgm:prSet presAssocID="{B08F11AB-391C-473E-A81B-BA9B09CDE72A}"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Question mark"/>
        </a:ext>
      </dgm:extLst>
    </dgm:pt>
    <dgm:pt modelId="{73183F51-7C00-4CDC-8736-0D37187EED73}" type="pres">
      <dgm:prSet presAssocID="{B08F11AB-391C-473E-A81B-BA9B09CDE72A}" presName="spaceRect" presStyleCnt="0"/>
      <dgm:spPr/>
    </dgm:pt>
    <dgm:pt modelId="{B7427E34-8226-44FE-A757-109D9CE49BEC}" type="pres">
      <dgm:prSet presAssocID="{B08F11AB-391C-473E-A81B-BA9B09CDE72A}" presName="parTx" presStyleLbl="revTx" presStyleIdx="0" presStyleCnt="3">
        <dgm:presLayoutVars>
          <dgm:chMax val="0"/>
          <dgm:chPref val="0"/>
        </dgm:presLayoutVars>
      </dgm:prSet>
      <dgm:spPr/>
    </dgm:pt>
    <dgm:pt modelId="{BC3562CC-3B07-488D-AD3F-D7577E237B5F}" type="pres">
      <dgm:prSet presAssocID="{81E1FA04-E0A7-4591-BBE4-DA2E3A43D1E8}" presName="sibTrans" presStyleCnt="0"/>
      <dgm:spPr/>
    </dgm:pt>
    <dgm:pt modelId="{734D7637-9E55-4A8F-8159-6C7F94FA253E}" type="pres">
      <dgm:prSet presAssocID="{B11B4ED1-F107-47F7-B224-94E1B4E12635}" presName="compNode" presStyleCnt="0"/>
      <dgm:spPr/>
    </dgm:pt>
    <dgm:pt modelId="{10EB4BC9-C9D3-4A49-9830-DFC5E821A427}" type="pres">
      <dgm:prSet presAssocID="{B11B4ED1-F107-47F7-B224-94E1B4E12635}" presName="bgRect" presStyleLbl="bgShp" presStyleIdx="1" presStyleCnt="3"/>
      <dgm:spPr/>
    </dgm:pt>
    <dgm:pt modelId="{B9D6AF2E-6DC0-4BAE-A4F8-4CB874494561}" type="pres">
      <dgm:prSet presAssocID="{B11B4ED1-F107-47F7-B224-94E1B4E12635}"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Email"/>
        </a:ext>
      </dgm:extLst>
    </dgm:pt>
    <dgm:pt modelId="{495C1858-6679-4297-B84A-3D3E3A150D5F}" type="pres">
      <dgm:prSet presAssocID="{B11B4ED1-F107-47F7-B224-94E1B4E12635}" presName="spaceRect" presStyleCnt="0"/>
      <dgm:spPr/>
    </dgm:pt>
    <dgm:pt modelId="{1A43801D-7EFF-4148-827A-EC59D8C00BE8}" type="pres">
      <dgm:prSet presAssocID="{B11B4ED1-F107-47F7-B224-94E1B4E12635}" presName="parTx" presStyleLbl="revTx" presStyleIdx="1" presStyleCnt="3">
        <dgm:presLayoutVars>
          <dgm:chMax val="0"/>
          <dgm:chPref val="0"/>
        </dgm:presLayoutVars>
      </dgm:prSet>
      <dgm:spPr/>
    </dgm:pt>
    <dgm:pt modelId="{28EC854B-6806-46D1-A7AB-8A9A21CE913A}" type="pres">
      <dgm:prSet presAssocID="{3ACB662B-DBEF-42F4-AEE9-A0D01AC707E5}" presName="sibTrans" presStyleCnt="0"/>
      <dgm:spPr/>
    </dgm:pt>
    <dgm:pt modelId="{A75FB3AC-CA77-4C37-ACDE-1D27740A314F}" type="pres">
      <dgm:prSet presAssocID="{55554597-93AC-43A5-9E32-9A681E9411EE}" presName="compNode" presStyleCnt="0"/>
      <dgm:spPr/>
    </dgm:pt>
    <dgm:pt modelId="{F2E795D6-ADD6-49EB-9A00-B753EA53EC07}" type="pres">
      <dgm:prSet presAssocID="{55554597-93AC-43A5-9E32-9A681E9411EE}" presName="bgRect" presStyleLbl="bgShp" presStyleIdx="2" presStyleCnt="3"/>
      <dgm:spPr/>
    </dgm:pt>
    <dgm:pt modelId="{396156C3-A50F-4646-8F99-E097229DEBD7}" type="pres">
      <dgm:prSet presAssocID="{55554597-93AC-43A5-9E32-9A681E9411EE}"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Subtitles"/>
        </a:ext>
      </dgm:extLst>
    </dgm:pt>
    <dgm:pt modelId="{A90D081B-6CF7-4397-BF56-C63687760A2F}" type="pres">
      <dgm:prSet presAssocID="{55554597-93AC-43A5-9E32-9A681E9411EE}" presName="spaceRect" presStyleCnt="0"/>
      <dgm:spPr/>
    </dgm:pt>
    <dgm:pt modelId="{50AA4888-7061-4E86-9F04-8E98D3DF21BF}" type="pres">
      <dgm:prSet presAssocID="{55554597-93AC-43A5-9E32-9A681E9411EE}" presName="parTx" presStyleLbl="revTx" presStyleIdx="2" presStyleCnt="3">
        <dgm:presLayoutVars>
          <dgm:chMax val="0"/>
          <dgm:chPref val="0"/>
        </dgm:presLayoutVars>
      </dgm:prSet>
      <dgm:spPr/>
    </dgm:pt>
  </dgm:ptLst>
  <dgm:cxnLst>
    <dgm:cxn modelId="{2EA12521-DB9E-411B-888A-AE8B4DBAF5E7}" srcId="{D797B6A8-32AC-4390-8FA9-B7BAB0861A70}" destId="{55554597-93AC-43A5-9E32-9A681E9411EE}" srcOrd="2" destOrd="0" parTransId="{3333D68D-35B2-475A-932D-743C2CE35F3E}" sibTransId="{A64C19F8-B2AF-4D04-9049-2238210C1148}"/>
    <dgm:cxn modelId="{BDF3F034-5670-478D-A2B2-59A5CAD1A66F}" srcId="{D797B6A8-32AC-4390-8FA9-B7BAB0861A70}" destId="{B08F11AB-391C-473E-A81B-BA9B09CDE72A}" srcOrd="0" destOrd="0" parTransId="{DC3A4C67-E186-4162-9CB9-0CDB6818D8D8}" sibTransId="{81E1FA04-E0A7-4591-BBE4-DA2E3A43D1E8}"/>
    <dgm:cxn modelId="{9CA8AE60-E219-4902-89A0-450005084EB7}" type="presOf" srcId="{B11B4ED1-F107-47F7-B224-94E1B4E12635}" destId="{1A43801D-7EFF-4148-827A-EC59D8C00BE8}" srcOrd="0" destOrd="0" presId="urn:microsoft.com/office/officeart/2018/2/layout/IconVerticalSolidList"/>
    <dgm:cxn modelId="{DBBF4E6F-ECCF-45AE-B14E-13DD0941A945}" srcId="{D797B6A8-32AC-4390-8FA9-B7BAB0861A70}" destId="{B11B4ED1-F107-47F7-B224-94E1B4E12635}" srcOrd="1" destOrd="0" parTransId="{19CA9B20-4D25-423A-A6E5-EA55FF45FD76}" sibTransId="{3ACB662B-DBEF-42F4-AEE9-A0D01AC707E5}"/>
    <dgm:cxn modelId="{50F5CF74-FEEF-451F-9C3C-B0C5F0AB68A9}" type="presOf" srcId="{55554597-93AC-43A5-9E32-9A681E9411EE}" destId="{50AA4888-7061-4E86-9F04-8E98D3DF21BF}" srcOrd="0" destOrd="0" presId="urn:microsoft.com/office/officeart/2018/2/layout/IconVerticalSolidList"/>
    <dgm:cxn modelId="{939C4BBC-6B59-45BD-B791-315405A5BB22}" type="presOf" srcId="{B08F11AB-391C-473E-A81B-BA9B09CDE72A}" destId="{B7427E34-8226-44FE-A757-109D9CE49BEC}" srcOrd="0" destOrd="0" presId="urn:microsoft.com/office/officeart/2018/2/layout/IconVerticalSolidList"/>
    <dgm:cxn modelId="{A49B4FDC-DD24-4DF1-BF6F-C7030837DC9F}" type="presOf" srcId="{D797B6A8-32AC-4390-8FA9-B7BAB0861A70}" destId="{AB63C946-319D-4F58-8F05-D9818BAB0836}" srcOrd="0" destOrd="0" presId="urn:microsoft.com/office/officeart/2018/2/layout/IconVerticalSolidList"/>
    <dgm:cxn modelId="{1F706FC0-6146-481D-BD67-CA173054AC2E}" type="presParOf" srcId="{AB63C946-319D-4F58-8F05-D9818BAB0836}" destId="{185E0013-1927-44E1-9175-703DE142A931}" srcOrd="0" destOrd="0" presId="urn:microsoft.com/office/officeart/2018/2/layout/IconVerticalSolidList"/>
    <dgm:cxn modelId="{066E2170-C1B4-4D51-BBB8-7903A4AD66B9}" type="presParOf" srcId="{185E0013-1927-44E1-9175-703DE142A931}" destId="{925EB848-81E0-4255-9549-C4674FD558DA}" srcOrd="0" destOrd="0" presId="urn:microsoft.com/office/officeart/2018/2/layout/IconVerticalSolidList"/>
    <dgm:cxn modelId="{66AD99D8-1DC7-41B7-A89A-23FBE72A6909}" type="presParOf" srcId="{185E0013-1927-44E1-9175-703DE142A931}" destId="{358CD80B-D178-457E-A0A5-4EE17C6A45EF}" srcOrd="1" destOrd="0" presId="urn:microsoft.com/office/officeart/2018/2/layout/IconVerticalSolidList"/>
    <dgm:cxn modelId="{94E9E2E6-5568-46D4-B762-1B8B21D3BCC8}" type="presParOf" srcId="{185E0013-1927-44E1-9175-703DE142A931}" destId="{73183F51-7C00-4CDC-8736-0D37187EED73}" srcOrd="2" destOrd="0" presId="urn:microsoft.com/office/officeart/2018/2/layout/IconVerticalSolidList"/>
    <dgm:cxn modelId="{44357ADD-45F7-4C51-B3A6-48B8F2F4C227}" type="presParOf" srcId="{185E0013-1927-44E1-9175-703DE142A931}" destId="{B7427E34-8226-44FE-A757-109D9CE49BEC}" srcOrd="3" destOrd="0" presId="urn:microsoft.com/office/officeart/2018/2/layout/IconVerticalSolidList"/>
    <dgm:cxn modelId="{92122F7D-8520-4459-B875-59097E6E2714}" type="presParOf" srcId="{AB63C946-319D-4F58-8F05-D9818BAB0836}" destId="{BC3562CC-3B07-488D-AD3F-D7577E237B5F}" srcOrd="1" destOrd="0" presId="urn:microsoft.com/office/officeart/2018/2/layout/IconVerticalSolidList"/>
    <dgm:cxn modelId="{7A432E43-C2AB-484E-BE02-639BB377D6E2}" type="presParOf" srcId="{AB63C946-319D-4F58-8F05-D9818BAB0836}" destId="{734D7637-9E55-4A8F-8159-6C7F94FA253E}" srcOrd="2" destOrd="0" presId="urn:microsoft.com/office/officeart/2018/2/layout/IconVerticalSolidList"/>
    <dgm:cxn modelId="{1DA8680D-8848-4689-A09B-B56A5FAEF91B}" type="presParOf" srcId="{734D7637-9E55-4A8F-8159-6C7F94FA253E}" destId="{10EB4BC9-C9D3-4A49-9830-DFC5E821A427}" srcOrd="0" destOrd="0" presId="urn:microsoft.com/office/officeart/2018/2/layout/IconVerticalSolidList"/>
    <dgm:cxn modelId="{767E165D-0BD2-4C91-BC75-F5A71B928133}" type="presParOf" srcId="{734D7637-9E55-4A8F-8159-6C7F94FA253E}" destId="{B9D6AF2E-6DC0-4BAE-A4F8-4CB874494561}" srcOrd="1" destOrd="0" presId="urn:microsoft.com/office/officeart/2018/2/layout/IconVerticalSolidList"/>
    <dgm:cxn modelId="{0A955E06-F63D-4409-A124-7B0521DAB7C7}" type="presParOf" srcId="{734D7637-9E55-4A8F-8159-6C7F94FA253E}" destId="{495C1858-6679-4297-B84A-3D3E3A150D5F}" srcOrd="2" destOrd="0" presId="urn:microsoft.com/office/officeart/2018/2/layout/IconVerticalSolidList"/>
    <dgm:cxn modelId="{AC929144-4433-4793-BAAE-7BC20F06B300}" type="presParOf" srcId="{734D7637-9E55-4A8F-8159-6C7F94FA253E}" destId="{1A43801D-7EFF-4148-827A-EC59D8C00BE8}" srcOrd="3" destOrd="0" presId="urn:microsoft.com/office/officeart/2018/2/layout/IconVerticalSolidList"/>
    <dgm:cxn modelId="{63E2F244-A5E9-4FBF-9E3F-BF5CAA1158EA}" type="presParOf" srcId="{AB63C946-319D-4F58-8F05-D9818BAB0836}" destId="{28EC854B-6806-46D1-A7AB-8A9A21CE913A}" srcOrd="3" destOrd="0" presId="urn:microsoft.com/office/officeart/2018/2/layout/IconVerticalSolidList"/>
    <dgm:cxn modelId="{3F8E42B8-ABFB-49E6-B865-CD5616BCCB3C}" type="presParOf" srcId="{AB63C946-319D-4F58-8F05-D9818BAB0836}" destId="{A75FB3AC-CA77-4C37-ACDE-1D27740A314F}" srcOrd="4" destOrd="0" presId="urn:microsoft.com/office/officeart/2018/2/layout/IconVerticalSolidList"/>
    <dgm:cxn modelId="{B2D8E4B3-0BF3-41AC-B7EA-BFEE2204D69C}" type="presParOf" srcId="{A75FB3AC-CA77-4C37-ACDE-1D27740A314F}" destId="{F2E795D6-ADD6-49EB-9A00-B753EA53EC07}" srcOrd="0" destOrd="0" presId="urn:microsoft.com/office/officeart/2018/2/layout/IconVerticalSolidList"/>
    <dgm:cxn modelId="{1C021C7D-F49D-4B8A-B679-5D766194AD29}" type="presParOf" srcId="{A75FB3AC-CA77-4C37-ACDE-1D27740A314F}" destId="{396156C3-A50F-4646-8F99-E097229DEBD7}" srcOrd="1" destOrd="0" presId="urn:microsoft.com/office/officeart/2018/2/layout/IconVerticalSolidList"/>
    <dgm:cxn modelId="{2E38570D-5096-4A5C-91B0-44A9371E12F5}" type="presParOf" srcId="{A75FB3AC-CA77-4C37-ACDE-1D27740A314F}" destId="{A90D081B-6CF7-4397-BF56-C63687760A2F}" srcOrd="2" destOrd="0" presId="urn:microsoft.com/office/officeart/2018/2/layout/IconVerticalSolidList"/>
    <dgm:cxn modelId="{033852A1-F7D4-4C3A-AA92-BFEB35BD0254}" type="presParOf" srcId="{A75FB3AC-CA77-4C37-ACDE-1D27740A314F}" destId="{50AA4888-7061-4E86-9F04-8E98D3DF21BF}"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C732E-0C49-4CB3-AF36-E12093558F94}">
      <dsp:nvSpPr>
        <dsp:cNvPr id="0" name=""/>
        <dsp:cNvSpPr/>
      </dsp:nvSpPr>
      <dsp:spPr>
        <a:xfrm>
          <a:off x="0" y="1911"/>
          <a:ext cx="843528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3B3DCF-128E-4646-AEBF-A82A5C04718D}">
      <dsp:nvSpPr>
        <dsp:cNvPr id="0" name=""/>
        <dsp:cNvSpPr/>
      </dsp:nvSpPr>
      <dsp:spPr>
        <a:xfrm>
          <a:off x="0" y="1911"/>
          <a:ext cx="8435280" cy="1820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Data protection law is concerned with the protection of the personal data of living individuals</a:t>
          </a:r>
          <a:endParaRPr lang="en-US" sz="3200" kern="1200" dirty="0"/>
        </a:p>
      </dsp:txBody>
      <dsp:txXfrm>
        <a:off x="0" y="1911"/>
        <a:ext cx="8435280" cy="1820060"/>
      </dsp:txXfrm>
    </dsp:sp>
    <dsp:sp modelId="{34B267C7-0595-436F-9248-5532C25CCD2B}">
      <dsp:nvSpPr>
        <dsp:cNvPr id="0" name=""/>
        <dsp:cNvSpPr/>
      </dsp:nvSpPr>
      <dsp:spPr>
        <a:xfrm>
          <a:off x="0" y="1821971"/>
          <a:ext cx="843528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BA9123-D24D-4EE5-82CD-100C9B1B3FA6}">
      <dsp:nvSpPr>
        <dsp:cNvPr id="0" name=""/>
        <dsp:cNvSpPr/>
      </dsp:nvSpPr>
      <dsp:spPr>
        <a:xfrm>
          <a:off x="0" y="1725854"/>
          <a:ext cx="8435280" cy="1820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Our data protection rights and obligations are governed primarily by the General Data Protection Regulation and the Data Protection Act 2018</a:t>
          </a:r>
          <a:endParaRPr lang="en-US" sz="3200" kern="1200" dirty="0"/>
        </a:p>
      </dsp:txBody>
      <dsp:txXfrm>
        <a:off x="0" y="1725854"/>
        <a:ext cx="8435280" cy="1820060"/>
      </dsp:txXfrm>
    </dsp:sp>
    <dsp:sp modelId="{D45DE5E3-FE0D-4388-9393-A5E34375CDBA}">
      <dsp:nvSpPr>
        <dsp:cNvPr id="0" name=""/>
        <dsp:cNvSpPr/>
      </dsp:nvSpPr>
      <dsp:spPr>
        <a:xfrm>
          <a:off x="0" y="3642032"/>
          <a:ext cx="843528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FF2324-3A40-4223-941E-1CE9DD002DAE}">
      <dsp:nvSpPr>
        <dsp:cNvPr id="0" name=""/>
        <dsp:cNvSpPr/>
      </dsp:nvSpPr>
      <dsp:spPr>
        <a:xfrm>
          <a:off x="0" y="3642032"/>
          <a:ext cx="8435280" cy="1598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Personal data is any information which relates to an identified or identifiable individual </a:t>
          </a:r>
          <a:endParaRPr lang="en-US" sz="3200" kern="1200" dirty="0"/>
        </a:p>
      </dsp:txBody>
      <dsp:txXfrm>
        <a:off x="0" y="3642032"/>
        <a:ext cx="8435280" cy="1598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84332-4641-45ED-9FCB-953DFF9FE7B8}">
      <dsp:nvSpPr>
        <dsp:cNvPr id="0" name=""/>
        <dsp:cNvSpPr/>
      </dsp:nvSpPr>
      <dsp:spPr>
        <a:xfrm>
          <a:off x="1512371" y="0"/>
          <a:ext cx="4525963" cy="4525963"/>
        </a:xfrm>
        <a:prstGeom prst="triangl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4D912DC-9B60-4117-BD72-240614A4648D}">
      <dsp:nvSpPr>
        <dsp:cNvPr id="0" name=""/>
        <dsp:cNvSpPr/>
      </dsp:nvSpPr>
      <dsp:spPr>
        <a:xfrm>
          <a:off x="3775352" y="455027"/>
          <a:ext cx="2941875" cy="535690"/>
        </a:xfrm>
        <a:prstGeom prst="round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Consent</a:t>
          </a:r>
          <a:endParaRPr lang="en-IE" sz="2400" kern="1200" dirty="0"/>
        </a:p>
      </dsp:txBody>
      <dsp:txXfrm>
        <a:off x="3801502" y="481177"/>
        <a:ext cx="2889575" cy="483390"/>
      </dsp:txXfrm>
    </dsp:sp>
    <dsp:sp modelId="{77F34530-8431-4761-904F-1F9C21BDD3F1}">
      <dsp:nvSpPr>
        <dsp:cNvPr id="0" name=""/>
        <dsp:cNvSpPr/>
      </dsp:nvSpPr>
      <dsp:spPr>
        <a:xfrm>
          <a:off x="3775352" y="1057678"/>
          <a:ext cx="2941875" cy="535690"/>
        </a:xfrm>
        <a:prstGeom prst="roundRect">
          <a:avLst/>
        </a:prstGeom>
        <a:solidFill>
          <a:schemeClr val="lt1">
            <a:alpha val="90000"/>
            <a:hueOff val="0"/>
            <a:satOff val="0"/>
            <a:lumOff val="0"/>
            <a:alphaOff val="0"/>
          </a:schemeClr>
        </a:solidFill>
        <a:ln w="9525" cap="flat" cmpd="sng" algn="ctr">
          <a:solidFill>
            <a:schemeClr val="accent4">
              <a:hueOff val="-892954"/>
              <a:satOff val="5380"/>
              <a:lumOff val="431"/>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Legitimate Interest</a:t>
          </a:r>
          <a:endParaRPr lang="en-IE" sz="2400" kern="1200" dirty="0"/>
        </a:p>
      </dsp:txBody>
      <dsp:txXfrm>
        <a:off x="3801502" y="1083828"/>
        <a:ext cx="2889575" cy="483390"/>
      </dsp:txXfrm>
    </dsp:sp>
    <dsp:sp modelId="{429F23FA-E023-4BC5-BAF5-057AA45E727E}">
      <dsp:nvSpPr>
        <dsp:cNvPr id="0" name=""/>
        <dsp:cNvSpPr/>
      </dsp:nvSpPr>
      <dsp:spPr>
        <a:xfrm>
          <a:off x="3775352" y="1660330"/>
          <a:ext cx="2941875" cy="535690"/>
        </a:xfrm>
        <a:prstGeom prst="roundRect">
          <a:avLst/>
        </a:prstGeom>
        <a:solidFill>
          <a:schemeClr val="lt1">
            <a:alpha val="90000"/>
            <a:hueOff val="0"/>
            <a:satOff val="0"/>
            <a:lumOff val="0"/>
            <a:alphaOff val="0"/>
          </a:schemeClr>
        </a:solidFill>
        <a:ln w="9525" cap="flat" cmpd="sng" algn="ctr">
          <a:solidFill>
            <a:schemeClr val="accent4">
              <a:hueOff val="-1785908"/>
              <a:satOff val="10760"/>
              <a:lumOff val="862"/>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Contractual Necessity</a:t>
          </a:r>
          <a:endParaRPr lang="en-IE" sz="2400" kern="1200" dirty="0"/>
        </a:p>
      </dsp:txBody>
      <dsp:txXfrm>
        <a:off x="3801502" y="1686480"/>
        <a:ext cx="2889575" cy="483390"/>
      </dsp:txXfrm>
    </dsp:sp>
    <dsp:sp modelId="{E948181F-E3A2-48CB-B89A-ACBA3C9C8916}">
      <dsp:nvSpPr>
        <dsp:cNvPr id="0" name=""/>
        <dsp:cNvSpPr/>
      </dsp:nvSpPr>
      <dsp:spPr>
        <a:xfrm>
          <a:off x="3775352" y="2262981"/>
          <a:ext cx="2941875" cy="535690"/>
        </a:xfrm>
        <a:prstGeom prst="roundRect">
          <a:avLst/>
        </a:prstGeom>
        <a:solidFill>
          <a:schemeClr val="lt1">
            <a:alpha val="90000"/>
            <a:hueOff val="0"/>
            <a:satOff val="0"/>
            <a:lumOff val="0"/>
            <a:alphaOff val="0"/>
          </a:schemeClr>
        </a:solidFill>
        <a:ln w="9525" cap="flat" cmpd="sng" algn="ctr">
          <a:solidFill>
            <a:schemeClr val="accent4">
              <a:hueOff val="-2678862"/>
              <a:satOff val="16139"/>
              <a:lumOff val="1294"/>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Compliance with Legal Obligation</a:t>
          </a:r>
          <a:endParaRPr lang="en-IE" sz="2200" kern="1200" dirty="0"/>
        </a:p>
      </dsp:txBody>
      <dsp:txXfrm>
        <a:off x="3801502" y="2289131"/>
        <a:ext cx="2889575" cy="483390"/>
      </dsp:txXfrm>
    </dsp:sp>
    <dsp:sp modelId="{77F20E1D-5C77-4F94-AB33-7C70848980DD}">
      <dsp:nvSpPr>
        <dsp:cNvPr id="0" name=""/>
        <dsp:cNvSpPr/>
      </dsp:nvSpPr>
      <dsp:spPr>
        <a:xfrm>
          <a:off x="3775352" y="2865632"/>
          <a:ext cx="2941875" cy="535690"/>
        </a:xfrm>
        <a:prstGeom prst="roundRect">
          <a:avLst/>
        </a:prstGeom>
        <a:solidFill>
          <a:schemeClr val="lt1">
            <a:alpha val="90000"/>
            <a:hueOff val="0"/>
            <a:satOff val="0"/>
            <a:lumOff val="0"/>
            <a:alphaOff val="0"/>
          </a:schemeClr>
        </a:solidFill>
        <a:ln w="9525" cap="flat" cmpd="sng" algn="ctr">
          <a:solidFill>
            <a:schemeClr val="accent4">
              <a:hueOff val="-3571816"/>
              <a:satOff val="21519"/>
              <a:lumOff val="1725"/>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Public Interest</a:t>
          </a:r>
          <a:endParaRPr lang="en-IE" sz="2400" kern="1200" dirty="0"/>
        </a:p>
      </dsp:txBody>
      <dsp:txXfrm>
        <a:off x="3801502" y="2891782"/>
        <a:ext cx="2889575" cy="483390"/>
      </dsp:txXfrm>
    </dsp:sp>
    <dsp:sp modelId="{7C57339B-7CAE-461D-B4DA-B8AB4E60E97A}">
      <dsp:nvSpPr>
        <dsp:cNvPr id="0" name=""/>
        <dsp:cNvSpPr/>
      </dsp:nvSpPr>
      <dsp:spPr>
        <a:xfrm>
          <a:off x="3775352" y="3468284"/>
          <a:ext cx="2941875" cy="535690"/>
        </a:xfrm>
        <a:prstGeom prst="roundRect">
          <a:avLst/>
        </a:prstGeom>
        <a:solidFill>
          <a:schemeClr val="lt1">
            <a:alpha val="90000"/>
            <a:hueOff val="0"/>
            <a:satOff val="0"/>
            <a:lumOff val="0"/>
            <a:alphaOff val="0"/>
          </a:schemeClr>
        </a:solidFill>
        <a:ln w="9525" cap="flat" cmpd="sng" algn="ctr">
          <a:solidFill>
            <a:schemeClr val="accent4">
              <a:hueOff val="-4464770"/>
              <a:satOff val="26899"/>
              <a:lumOff val="2156"/>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Vital Interest</a:t>
          </a:r>
          <a:endParaRPr lang="en-IE" sz="2400" kern="1200" dirty="0"/>
        </a:p>
      </dsp:txBody>
      <dsp:txXfrm>
        <a:off x="3801502" y="3494434"/>
        <a:ext cx="2889575" cy="4833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DCBAC-7E4F-4087-A852-710AC3935DB5}">
      <dsp:nvSpPr>
        <dsp:cNvPr id="0" name=""/>
        <dsp:cNvSpPr/>
      </dsp:nvSpPr>
      <dsp:spPr>
        <a:xfrm>
          <a:off x="2816290" y="1460075"/>
          <a:ext cx="1855819" cy="1605359"/>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Contact details of controller</a:t>
          </a:r>
          <a:endParaRPr lang="en-IE" sz="1600" b="1" kern="1200" dirty="0"/>
        </a:p>
      </dsp:txBody>
      <dsp:txXfrm>
        <a:off x="3123825" y="1726106"/>
        <a:ext cx="1240749" cy="1073297"/>
      </dsp:txXfrm>
    </dsp:sp>
    <dsp:sp modelId="{923C4479-C6A3-4477-9DB0-37EA7EC855CD}">
      <dsp:nvSpPr>
        <dsp:cNvPr id="0" name=""/>
        <dsp:cNvSpPr/>
      </dsp:nvSpPr>
      <dsp:spPr>
        <a:xfrm>
          <a:off x="3978390" y="692019"/>
          <a:ext cx="700195" cy="603310"/>
        </a:xfrm>
        <a:prstGeom prst="hexagon">
          <a:avLst>
            <a:gd name="adj" fmla="val 28900"/>
            <a:gd name="vf" fmla="val 11547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32A8C8C-EF8B-40A1-B465-DBF0612FB5B8}">
      <dsp:nvSpPr>
        <dsp:cNvPr id="0" name=""/>
        <dsp:cNvSpPr/>
      </dsp:nvSpPr>
      <dsp:spPr>
        <a:xfrm>
          <a:off x="2987238" y="0"/>
          <a:ext cx="1520831" cy="1315697"/>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Info. on purpose of processing</a:t>
          </a:r>
          <a:endParaRPr lang="en-IE" sz="1600" b="1" kern="1200" dirty="0"/>
        </a:p>
      </dsp:txBody>
      <dsp:txXfrm>
        <a:off x="3239272" y="218039"/>
        <a:ext cx="1016763" cy="879619"/>
      </dsp:txXfrm>
    </dsp:sp>
    <dsp:sp modelId="{A63B1756-FEC8-4AED-9EFC-102473DEDEDF}">
      <dsp:nvSpPr>
        <dsp:cNvPr id="0" name=""/>
        <dsp:cNvSpPr/>
      </dsp:nvSpPr>
      <dsp:spPr>
        <a:xfrm>
          <a:off x="4795572" y="1819889"/>
          <a:ext cx="700195" cy="603310"/>
        </a:xfrm>
        <a:prstGeom prst="hexagon">
          <a:avLst>
            <a:gd name="adj" fmla="val 28900"/>
            <a:gd name="vf" fmla="val 11547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6B14BB04-E5AD-4455-8ACE-C55965A10A67}">
      <dsp:nvSpPr>
        <dsp:cNvPr id="0" name=""/>
        <dsp:cNvSpPr/>
      </dsp:nvSpPr>
      <dsp:spPr>
        <a:xfrm>
          <a:off x="4382016" y="809242"/>
          <a:ext cx="1520831" cy="1315697"/>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Legal basis relied upon</a:t>
          </a:r>
          <a:endParaRPr lang="en-IE" sz="1600" b="1" kern="1200" dirty="0"/>
        </a:p>
      </dsp:txBody>
      <dsp:txXfrm>
        <a:off x="4634050" y="1027281"/>
        <a:ext cx="1016763" cy="879619"/>
      </dsp:txXfrm>
    </dsp:sp>
    <dsp:sp modelId="{4B7F33B5-A8C8-40AF-A38B-DB83BA48AC5E}">
      <dsp:nvSpPr>
        <dsp:cNvPr id="0" name=""/>
        <dsp:cNvSpPr/>
      </dsp:nvSpPr>
      <dsp:spPr>
        <a:xfrm>
          <a:off x="4227904" y="3093043"/>
          <a:ext cx="700195" cy="603310"/>
        </a:xfrm>
        <a:prstGeom prst="hexagon">
          <a:avLst>
            <a:gd name="adj" fmla="val 28900"/>
            <a:gd name="vf" fmla="val 11547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094BA9DE-62ED-4A54-AC31-FC17B0B15B01}">
      <dsp:nvSpPr>
        <dsp:cNvPr id="0" name=""/>
        <dsp:cNvSpPr/>
      </dsp:nvSpPr>
      <dsp:spPr>
        <a:xfrm>
          <a:off x="4382016" y="2400118"/>
          <a:ext cx="1520831" cy="1315697"/>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Who data has been shared with</a:t>
          </a:r>
          <a:endParaRPr lang="en-IE" sz="1600" b="1" kern="1200" dirty="0"/>
        </a:p>
      </dsp:txBody>
      <dsp:txXfrm>
        <a:off x="4634050" y="2618157"/>
        <a:ext cx="1016763" cy="879619"/>
      </dsp:txXfrm>
    </dsp:sp>
    <dsp:sp modelId="{ADF11FCB-508C-40DC-8EF4-ACA19A65C2D1}">
      <dsp:nvSpPr>
        <dsp:cNvPr id="0" name=""/>
        <dsp:cNvSpPr/>
      </dsp:nvSpPr>
      <dsp:spPr>
        <a:xfrm>
          <a:off x="2819743" y="3225201"/>
          <a:ext cx="700195" cy="603310"/>
        </a:xfrm>
        <a:prstGeom prst="hexagon">
          <a:avLst>
            <a:gd name="adj" fmla="val 28900"/>
            <a:gd name="vf" fmla="val 11547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C9E96A93-54B6-495C-800A-0A5A5F7F4747}">
      <dsp:nvSpPr>
        <dsp:cNvPr id="0" name=""/>
        <dsp:cNvSpPr/>
      </dsp:nvSpPr>
      <dsp:spPr>
        <a:xfrm>
          <a:off x="2987238" y="3210265"/>
          <a:ext cx="1520831" cy="1315697"/>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Retention period</a:t>
          </a:r>
          <a:endParaRPr lang="en-IE" sz="1600" b="1" kern="1200" dirty="0"/>
        </a:p>
      </dsp:txBody>
      <dsp:txXfrm>
        <a:off x="3239272" y="3428304"/>
        <a:ext cx="1016763" cy="879619"/>
      </dsp:txXfrm>
    </dsp:sp>
    <dsp:sp modelId="{27A7C223-3409-4AD0-906F-C7F0B2C8ACAF}">
      <dsp:nvSpPr>
        <dsp:cNvPr id="0" name=""/>
        <dsp:cNvSpPr/>
      </dsp:nvSpPr>
      <dsp:spPr>
        <a:xfrm>
          <a:off x="1989179" y="2097783"/>
          <a:ext cx="700195" cy="603310"/>
        </a:xfrm>
        <a:prstGeom prst="hexagon">
          <a:avLst>
            <a:gd name="adj" fmla="val 28900"/>
            <a:gd name="vf" fmla="val 11547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E179082-FBBD-4504-928F-7B9F5F511FEA}">
      <dsp:nvSpPr>
        <dsp:cNvPr id="0" name=""/>
        <dsp:cNvSpPr/>
      </dsp:nvSpPr>
      <dsp:spPr>
        <a:xfrm>
          <a:off x="1585984" y="2401023"/>
          <a:ext cx="1520831" cy="1315697"/>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Existence of rights</a:t>
          </a:r>
          <a:endParaRPr lang="en-IE" sz="1600" b="1" kern="1200" dirty="0"/>
        </a:p>
      </dsp:txBody>
      <dsp:txXfrm>
        <a:off x="1838018" y="2619062"/>
        <a:ext cx="1016763" cy="879619"/>
      </dsp:txXfrm>
    </dsp:sp>
    <dsp:sp modelId="{65BDFDA2-B48E-4183-8E4A-F284767EAD9C}">
      <dsp:nvSpPr>
        <dsp:cNvPr id="0" name=""/>
        <dsp:cNvSpPr/>
      </dsp:nvSpPr>
      <dsp:spPr>
        <a:xfrm>
          <a:off x="1585984" y="807431"/>
          <a:ext cx="1520831" cy="1315697"/>
        </a:xfrm>
        <a:prstGeom prst="hexagon">
          <a:avLst>
            <a:gd name="adj" fmla="val 28570"/>
            <a:gd name="vf" fmla="val 1154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t>Right to make a complaint</a:t>
          </a:r>
          <a:endParaRPr lang="en-IE" sz="1600" b="1" kern="1200" dirty="0"/>
        </a:p>
      </dsp:txBody>
      <dsp:txXfrm>
        <a:off x="1838018" y="1025470"/>
        <a:ext cx="1016763" cy="879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7C7A9-3FCA-4E2D-8DCB-008CE6FF436B}">
      <dsp:nvSpPr>
        <dsp:cNvPr id="0" name=""/>
        <dsp:cNvSpPr/>
      </dsp:nvSpPr>
      <dsp:spPr>
        <a:xfrm rot="1519314">
          <a:off x="2573962" y="3398094"/>
          <a:ext cx="901923" cy="68027"/>
        </a:xfrm>
        <a:custGeom>
          <a:avLst/>
          <a:gdLst/>
          <a:ahLst/>
          <a:cxnLst/>
          <a:rect l="0" t="0" r="0" b="0"/>
          <a:pathLst>
            <a:path>
              <a:moveTo>
                <a:pt x="0" y="34013"/>
              </a:moveTo>
              <a:lnTo>
                <a:pt x="901923" y="34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A9FE42-6EC7-484A-89B4-3623FE9C5DF6}">
      <dsp:nvSpPr>
        <dsp:cNvPr id="0" name=""/>
        <dsp:cNvSpPr/>
      </dsp:nvSpPr>
      <dsp:spPr>
        <a:xfrm rot="19842021">
          <a:off x="2555336" y="1853533"/>
          <a:ext cx="968593" cy="68027"/>
        </a:xfrm>
        <a:custGeom>
          <a:avLst/>
          <a:gdLst/>
          <a:ahLst/>
          <a:cxnLst/>
          <a:rect l="0" t="0" r="0" b="0"/>
          <a:pathLst>
            <a:path>
              <a:moveTo>
                <a:pt x="0" y="34013"/>
              </a:moveTo>
              <a:lnTo>
                <a:pt x="968593" y="34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CD283F-5773-4FC6-9C38-69CFE9DEB3C0}">
      <dsp:nvSpPr>
        <dsp:cNvPr id="0" name=""/>
        <dsp:cNvSpPr/>
      </dsp:nvSpPr>
      <dsp:spPr>
        <a:xfrm>
          <a:off x="67" y="1189765"/>
          <a:ext cx="3079086" cy="307908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F0142DD-4496-40B3-A0C4-33CDAFA0419D}">
      <dsp:nvSpPr>
        <dsp:cNvPr id="0" name=""/>
        <dsp:cNvSpPr/>
      </dsp:nvSpPr>
      <dsp:spPr>
        <a:xfrm>
          <a:off x="3343804" y="274767"/>
          <a:ext cx="1847452" cy="184745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dirty="0"/>
            <a:t>Individual entitled to know</a:t>
          </a:r>
          <a:endParaRPr lang="en-IE" sz="2500" kern="1200" dirty="0"/>
        </a:p>
      </dsp:txBody>
      <dsp:txXfrm>
        <a:off x="3614357" y="545320"/>
        <a:ext cx="1306346" cy="1306346"/>
      </dsp:txXfrm>
    </dsp:sp>
    <dsp:sp modelId="{BF4F96BC-3DAB-4F36-A401-57C58B91A5AB}">
      <dsp:nvSpPr>
        <dsp:cNvPr id="0" name=""/>
        <dsp:cNvSpPr/>
      </dsp:nvSpPr>
      <dsp:spPr>
        <a:xfrm>
          <a:off x="5376002" y="274767"/>
          <a:ext cx="2771178" cy="18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If data is being processed</a:t>
          </a:r>
          <a:endParaRPr lang="en-IE" sz="1800" kern="1200" dirty="0"/>
        </a:p>
        <a:p>
          <a:pPr marL="171450" lvl="1" indent="-171450" algn="l" defTabSz="800100">
            <a:lnSpc>
              <a:spcPct val="90000"/>
            </a:lnSpc>
            <a:spcBef>
              <a:spcPct val="0"/>
            </a:spcBef>
            <a:spcAft>
              <a:spcPct val="15000"/>
            </a:spcAft>
            <a:buChar char="•"/>
          </a:pPr>
          <a:r>
            <a:rPr lang="en-GB" sz="1800" kern="1200"/>
            <a:t>Purpose </a:t>
          </a:r>
          <a:r>
            <a:rPr lang="en-GB" sz="1800" kern="1200" dirty="0"/>
            <a:t>of processing</a:t>
          </a:r>
          <a:endParaRPr lang="en-IE" sz="1800" kern="1200" dirty="0"/>
        </a:p>
        <a:p>
          <a:pPr marL="171450" lvl="1" indent="-171450" algn="l" defTabSz="800100">
            <a:lnSpc>
              <a:spcPct val="90000"/>
            </a:lnSpc>
            <a:spcBef>
              <a:spcPct val="0"/>
            </a:spcBef>
            <a:spcAft>
              <a:spcPct val="15000"/>
            </a:spcAft>
            <a:buChar char="•"/>
          </a:pPr>
          <a:r>
            <a:rPr lang="en-GB" sz="1800" kern="1200" dirty="0"/>
            <a:t>Type of information held</a:t>
          </a:r>
          <a:endParaRPr lang="en-IE" sz="1800" kern="1200" dirty="0"/>
        </a:p>
        <a:p>
          <a:pPr marL="171450" lvl="1" indent="-171450" algn="l" defTabSz="800100">
            <a:lnSpc>
              <a:spcPct val="90000"/>
            </a:lnSpc>
            <a:spcBef>
              <a:spcPct val="0"/>
            </a:spcBef>
            <a:spcAft>
              <a:spcPct val="15000"/>
            </a:spcAft>
            <a:buChar char="•"/>
          </a:pPr>
          <a:r>
            <a:rPr lang="en-GB" sz="1800" kern="1200" dirty="0"/>
            <a:t>Who it has been shared with</a:t>
          </a:r>
          <a:endParaRPr lang="en-IE" sz="1800" kern="1200" dirty="0"/>
        </a:p>
        <a:p>
          <a:pPr marL="171450" lvl="1" indent="-171450" algn="l" defTabSz="800100">
            <a:lnSpc>
              <a:spcPct val="90000"/>
            </a:lnSpc>
            <a:spcBef>
              <a:spcPct val="0"/>
            </a:spcBef>
            <a:spcAft>
              <a:spcPct val="15000"/>
            </a:spcAft>
            <a:buChar char="•"/>
          </a:pPr>
          <a:r>
            <a:rPr lang="en-GB" sz="1800" kern="1200" dirty="0"/>
            <a:t>Retention period</a:t>
          </a:r>
          <a:endParaRPr lang="en-IE" sz="1800" kern="1200" dirty="0"/>
        </a:p>
        <a:p>
          <a:pPr marL="171450" lvl="1" indent="-171450" algn="l" defTabSz="800100">
            <a:lnSpc>
              <a:spcPct val="90000"/>
            </a:lnSpc>
            <a:spcBef>
              <a:spcPct val="0"/>
            </a:spcBef>
            <a:spcAft>
              <a:spcPct val="15000"/>
            </a:spcAft>
            <a:buChar char="•"/>
          </a:pPr>
          <a:r>
            <a:rPr lang="en-GB" sz="1800" kern="1200" dirty="0"/>
            <a:t>Existence of rights </a:t>
          </a:r>
          <a:endParaRPr lang="en-IE" sz="1800" kern="1200" dirty="0"/>
        </a:p>
      </dsp:txBody>
      <dsp:txXfrm>
        <a:off x="5376002" y="274767"/>
        <a:ext cx="2771178" cy="1847452"/>
      </dsp:txXfrm>
    </dsp:sp>
    <dsp:sp modelId="{07C07946-D169-4B9D-B1B0-0C3E882B82FD}">
      <dsp:nvSpPr>
        <dsp:cNvPr id="0" name=""/>
        <dsp:cNvSpPr/>
      </dsp:nvSpPr>
      <dsp:spPr>
        <a:xfrm>
          <a:off x="3343804" y="3096340"/>
          <a:ext cx="1847452" cy="184745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dirty="0"/>
            <a:t>The data controller must</a:t>
          </a:r>
          <a:endParaRPr lang="en-IE" sz="2500" kern="1200" dirty="0"/>
        </a:p>
      </dsp:txBody>
      <dsp:txXfrm>
        <a:off x="3614357" y="3366893"/>
        <a:ext cx="1306346" cy="1306346"/>
      </dsp:txXfrm>
    </dsp:sp>
    <dsp:sp modelId="{8EC5F0A9-7DBD-487A-86DB-E14AB8AAC7CF}">
      <dsp:nvSpPr>
        <dsp:cNvPr id="0" name=""/>
        <dsp:cNvSpPr/>
      </dsp:nvSpPr>
      <dsp:spPr>
        <a:xfrm>
          <a:off x="5376002" y="3096340"/>
          <a:ext cx="2771178" cy="18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Respond without delay and within one month</a:t>
          </a:r>
          <a:endParaRPr lang="en-IE" sz="1800" kern="1200" dirty="0"/>
        </a:p>
        <a:p>
          <a:pPr marL="171450" lvl="1" indent="-171450" algn="l" defTabSz="800100">
            <a:lnSpc>
              <a:spcPct val="90000"/>
            </a:lnSpc>
            <a:spcBef>
              <a:spcPct val="0"/>
            </a:spcBef>
            <a:spcAft>
              <a:spcPct val="15000"/>
            </a:spcAft>
            <a:buChar char="•"/>
          </a:pPr>
          <a:r>
            <a:rPr lang="en-GB" sz="1800" kern="1200" dirty="0"/>
            <a:t>Verify identification</a:t>
          </a:r>
          <a:endParaRPr lang="en-IE" sz="1800" kern="1200" dirty="0"/>
        </a:p>
        <a:p>
          <a:pPr marL="171450" lvl="1" indent="-171450" algn="l" defTabSz="800100">
            <a:lnSpc>
              <a:spcPct val="90000"/>
            </a:lnSpc>
            <a:spcBef>
              <a:spcPct val="0"/>
            </a:spcBef>
            <a:spcAft>
              <a:spcPct val="15000"/>
            </a:spcAft>
            <a:buChar char="•"/>
          </a:pPr>
          <a:r>
            <a:rPr lang="en-GB" sz="1800" kern="1200" dirty="0"/>
            <a:t>No fee can be charged</a:t>
          </a:r>
          <a:endParaRPr lang="en-IE" sz="1800" kern="1200" dirty="0"/>
        </a:p>
        <a:p>
          <a:pPr marL="171450" lvl="1" indent="-171450" algn="l" defTabSz="800100">
            <a:lnSpc>
              <a:spcPct val="90000"/>
            </a:lnSpc>
            <a:spcBef>
              <a:spcPct val="0"/>
            </a:spcBef>
            <a:spcAft>
              <a:spcPct val="15000"/>
            </a:spcAft>
            <a:buChar char="•"/>
          </a:pPr>
          <a:r>
            <a:rPr lang="en-GB" sz="1800" kern="1200" dirty="0"/>
            <a:t>Provide data in a form that is concise and clear</a:t>
          </a:r>
          <a:endParaRPr lang="en-IE" sz="1800" kern="1200" dirty="0"/>
        </a:p>
        <a:p>
          <a:pPr marL="171450" lvl="1" indent="-171450" algn="l" defTabSz="800100">
            <a:lnSpc>
              <a:spcPct val="90000"/>
            </a:lnSpc>
            <a:spcBef>
              <a:spcPct val="0"/>
            </a:spcBef>
            <a:spcAft>
              <a:spcPct val="15000"/>
            </a:spcAft>
            <a:buChar char="•"/>
          </a:pPr>
          <a:r>
            <a:rPr lang="en-IE" sz="1800" b="1" kern="1200" dirty="0"/>
            <a:t>Watch out </a:t>
          </a:r>
          <a:r>
            <a:rPr lang="en-IE" sz="1800" kern="1200" dirty="0"/>
            <a:t>for personal data pertaining to others</a:t>
          </a:r>
        </a:p>
        <a:p>
          <a:pPr marL="171450" lvl="1" indent="-171450" algn="l" defTabSz="800100">
            <a:lnSpc>
              <a:spcPct val="90000"/>
            </a:lnSpc>
            <a:spcBef>
              <a:spcPct val="0"/>
            </a:spcBef>
            <a:spcAft>
              <a:spcPct val="15000"/>
            </a:spcAft>
            <a:buChar char="•"/>
          </a:pPr>
          <a:r>
            <a:rPr lang="en-IE" sz="1800" kern="1200" dirty="0"/>
            <a:t>Include </a:t>
          </a:r>
          <a:r>
            <a:rPr lang="en-IE" sz="1800" b="1" kern="1200" dirty="0"/>
            <a:t>ALL</a:t>
          </a:r>
          <a:r>
            <a:rPr lang="en-IE" sz="1800" kern="1200" dirty="0"/>
            <a:t> personal data – PC, Phone, Email, CCTV etc.</a:t>
          </a:r>
        </a:p>
      </dsp:txBody>
      <dsp:txXfrm>
        <a:off x="5376002" y="3096340"/>
        <a:ext cx="2771178" cy="1847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7C7A9-3FCA-4E2D-8DCB-008CE6FF436B}">
      <dsp:nvSpPr>
        <dsp:cNvPr id="0" name=""/>
        <dsp:cNvSpPr/>
      </dsp:nvSpPr>
      <dsp:spPr>
        <a:xfrm rot="1519314">
          <a:off x="2573962" y="3367155"/>
          <a:ext cx="901923" cy="68027"/>
        </a:xfrm>
        <a:custGeom>
          <a:avLst/>
          <a:gdLst/>
          <a:ahLst/>
          <a:cxnLst/>
          <a:rect l="0" t="0" r="0" b="0"/>
          <a:pathLst>
            <a:path>
              <a:moveTo>
                <a:pt x="0" y="34013"/>
              </a:moveTo>
              <a:lnTo>
                <a:pt x="901923" y="34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A9FE42-6EC7-484A-89B4-3623FE9C5DF6}">
      <dsp:nvSpPr>
        <dsp:cNvPr id="0" name=""/>
        <dsp:cNvSpPr/>
      </dsp:nvSpPr>
      <dsp:spPr>
        <a:xfrm rot="19893833">
          <a:off x="2549280" y="1812356"/>
          <a:ext cx="1127401" cy="68027"/>
        </a:xfrm>
        <a:custGeom>
          <a:avLst/>
          <a:gdLst/>
          <a:ahLst/>
          <a:cxnLst/>
          <a:rect l="0" t="0" r="0" b="0"/>
          <a:pathLst>
            <a:path>
              <a:moveTo>
                <a:pt x="0" y="34013"/>
              </a:moveTo>
              <a:lnTo>
                <a:pt x="1127401" y="34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CD283F-5773-4FC6-9C38-69CFE9DEB3C0}">
      <dsp:nvSpPr>
        <dsp:cNvPr id="0" name=""/>
        <dsp:cNvSpPr/>
      </dsp:nvSpPr>
      <dsp:spPr>
        <a:xfrm>
          <a:off x="67" y="1158826"/>
          <a:ext cx="3079086" cy="307908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F0142DD-4496-40B3-A0C4-33CDAFA0419D}">
      <dsp:nvSpPr>
        <dsp:cNvPr id="0" name=""/>
        <dsp:cNvSpPr/>
      </dsp:nvSpPr>
      <dsp:spPr>
        <a:xfrm>
          <a:off x="3504687" y="305706"/>
          <a:ext cx="1723696" cy="172369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dirty="0"/>
            <a:t>Right to have data erased if:</a:t>
          </a:r>
          <a:endParaRPr lang="en-IE" sz="2200" kern="1200" dirty="0"/>
        </a:p>
      </dsp:txBody>
      <dsp:txXfrm>
        <a:off x="3757116" y="558135"/>
        <a:ext cx="1218838" cy="1218838"/>
      </dsp:txXfrm>
    </dsp:sp>
    <dsp:sp modelId="{BF4F96BC-3DAB-4F36-A401-57C58B91A5AB}">
      <dsp:nvSpPr>
        <dsp:cNvPr id="0" name=""/>
        <dsp:cNvSpPr/>
      </dsp:nvSpPr>
      <dsp:spPr>
        <a:xfrm>
          <a:off x="5400753" y="305706"/>
          <a:ext cx="2585544" cy="1723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Data no longer needed for the purpose it was collected</a:t>
          </a:r>
          <a:endParaRPr lang="en-IE" sz="1800" kern="1200" dirty="0"/>
        </a:p>
        <a:p>
          <a:pPr marL="171450" lvl="1" indent="-171450" algn="l" defTabSz="800100">
            <a:lnSpc>
              <a:spcPct val="90000"/>
            </a:lnSpc>
            <a:spcBef>
              <a:spcPct val="0"/>
            </a:spcBef>
            <a:spcAft>
              <a:spcPct val="15000"/>
            </a:spcAft>
            <a:buChar char="•"/>
          </a:pPr>
          <a:r>
            <a:rPr lang="en-GB" sz="1800" kern="1200" dirty="0"/>
            <a:t>Consent is withdrawn</a:t>
          </a:r>
          <a:endParaRPr lang="en-IE" sz="1800" kern="1200" dirty="0"/>
        </a:p>
        <a:p>
          <a:pPr marL="171450" lvl="1" indent="-171450" algn="l" defTabSz="800100">
            <a:lnSpc>
              <a:spcPct val="90000"/>
            </a:lnSpc>
            <a:spcBef>
              <a:spcPct val="0"/>
            </a:spcBef>
            <a:spcAft>
              <a:spcPct val="15000"/>
            </a:spcAft>
            <a:buChar char="•"/>
          </a:pPr>
          <a:r>
            <a:rPr lang="en-GB" sz="1800" kern="1200" dirty="0"/>
            <a:t>Object to processing and no reason this can’t be respected</a:t>
          </a:r>
          <a:endParaRPr lang="en-IE" sz="1800" kern="1200" dirty="0"/>
        </a:p>
        <a:p>
          <a:pPr marL="171450" lvl="1" indent="-171450" algn="l" defTabSz="800100">
            <a:lnSpc>
              <a:spcPct val="90000"/>
            </a:lnSpc>
            <a:spcBef>
              <a:spcPct val="0"/>
            </a:spcBef>
            <a:spcAft>
              <a:spcPct val="15000"/>
            </a:spcAft>
            <a:buChar char="•"/>
          </a:pPr>
          <a:r>
            <a:rPr lang="en-GB" sz="1800" kern="1200" dirty="0"/>
            <a:t>Unlawful processing</a:t>
          </a:r>
          <a:endParaRPr lang="en-IE" sz="1800" kern="1200" dirty="0"/>
        </a:p>
      </dsp:txBody>
      <dsp:txXfrm>
        <a:off x="5400753" y="305706"/>
        <a:ext cx="2585544" cy="1723696"/>
      </dsp:txXfrm>
    </dsp:sp>
    <dsp:sp modelId="{07C07946-D169-4B9D-B1B0-0C3E882B82FD}">
      <dsp:nvSpPr>
        <dsp:cNvPr id="0" name=""/>
        <dsp:cNvSpPr/>
      </dsp:nvSpPr>
      <dsp:spPr>
        <a:xfrm>
          <a:off x="3343804" y="3065401"/>
          <a:ext cx="1847452" cy="1847452"/>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dirty="0"/>
            <a:t>Denied if processing necessary for:</a:t>
          </a:r>
          <a:endParaRPr lang="en-IE" sz="2200" kern="1200" dirty="0"/>
        </a:p>
      </dsp:txBody>
      <dsp:txXfrm>
        <a:off x="3614357" y="3335954"/>
        <a:ext cx="1306346" cy="1306346"/>
      </dsp:txXfrm>
    </dsp:sp>
    <dsp:sp modelId="{8EC5F0A9-7DBD-487A-86DB-E14AB8AAC7CF}">
      <dsp:nvSpPr>
        <dsp:cNvPr id="0" name=""/>
        <dsp:cNvSpPr/>
      </dsp:nvSpPr>
      <dsp:spPr>
        <a:xfrm>
          <a:off x="5376002" y="3065401"/>
          <a:ext cx="2771178" cy="18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Exercising the right of freedom, expression and information</a:t>
          </a:r>
          <a:endParaRPr lang="en-IE" sz="1800" kern="1200" dirty="0"/>
        </a:p>
        <a:p>
          <a:pPr marL="171450" lvl="1" indent="-171450" algn="l" defTabSz="800100">
            <a:lnSpc>
              <a:spcPct val="90000"/>
            </a:lnSpc>
            <a:spcBef>
              <a:spcPct val="0"/>
            </a:spcBef>
            <a:spcAft>
              <a:spcPct val="15000"/>
            </a:spcAft>
            <a:buChar char="•"/>
          </a:pPr>
          <a:r>
            <a:rPr lang="en-IE" sz="1800" kern="1200" dirty="0"/>
            <a:t>Compliance with a legal obligation</a:t>
          </a:r>
        </a:p>
        <a:p>
          <a:pPr marL="171450" lvl="1" indent="-171450" algn="l" defTabSz="800100">
            <a:lnSpc>
              <a:spcPct val="90000"/>
            </a:lnSpc>
            <a:spcBef>
              <a:spcPct val="0"/>
            </a:spcBef>
            <a:spcAft>
              <a:spcPct val="15000"/>
            </a:spcAft>
            <a:buChar char="•"/>
          </a:pPr>
          <a:r>
            <a:rPr lang="en-IE" sz="1800" kern="1200" dirty="0"/>
            <a:t>Archiving purposes</a:t>
          </a:r>
        </a:p>
        <a:p>
          <a:pPr marL="171450" lvl="1" indent="-171450" algn="l" defTabSz="800100">
            <a:lnSpc>
              <a:spcPct val="90000"/>
            </a:lnSpc>
            <a:spcBef>
              <a:spcPct val="0"/>
            </a:spcBef>
            <a:spcAft>
              <a:spcPct val="15000"/>
            </a:spcAft>
            <a:buChar char="•"/>
          </a:pPr>
          <a:r>
            <a:rPr lang="en-IE" sz="1800" kern="1200" dirty="0"/>
            <a:t>Establishment, exercise or defence of legal claims</a:t>
          </a:r>
        </a:p>
      </dsp:txBody>
      <dsp:txXfrm>
        <a:off x="5376002" y="3065401"/>
        <a:ext cx="2771178" cy="18474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11C325-3282-42F7-B913-552F97DF12CE}">
      <dsp:nvSpPr>
        <dsp:cNvPr id="0" name=""/>
        <dsp:cNvSpPr/>
      </dsp:nvSpPr>
      <dsp:spPr>
        <a:xfrm>
          <a:off x="1195768" y="314032"/>
          <a:ext cx="2385542" cy="238554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Instruct data processors, provide training and support </a:t>
          </a:r>
          <a:endParaRPr lang="en-IE" sz="1900" kern="1200" dirty="0"/>
        </a:p>
      </dsp:txBody>
      <dsp:txXfrm>
        <a:off x="1894477" y="1012741"/>
        <a:ext cx="1686833" cy="1686833"/>
      </dsp:txXfrm>
    </dsp:sp>
    <dsp:sp modelId="{1A3F1F9E-1D1A-4414-8D99-42EBF4D84E65}">
      <dsp:nvSpPr>
        <dsp:cNvPr id="0" name=""/>
        <dsp:cNvSpPr/>
      </dsp:nvSpPr>
      <dsp:spPr>
        <a:xfrm rot="5400000">
          <a:off x="3691497" y="314032"/>
          <a:ext cx="2385542" cy="238554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Implement technical and organisational measures </a:t>
          </a:r>
          <a:endParaRPr lang="en-IE" sz="1900" kern="1200" dirty="0"/>
        </a:p>
      </dsp:txBody>
      <dsp:txXfrm rot="-5400000">
        <a:off x="3691497" y="1012741"/>
        <a:ext cx="1686833" cy="1686833"/>
      </dsp:txXfrm>
    </dsp:sp>
    <dsp:sp modelId="{3C219511-4ADA-4153-8AFE-0F59EA732DA8}">
      <dsp:nvSpPr>
        <dsp:cNvPr id="0" name=""/>
        <dsp:cNvSpPr/>
      </dsp:nvSpPr>
      <dsp:spPr>
        <a:xfrm rot="10800000">
          <a:off x="3691497" y="2809760"/>
          <a:ext cx="2385542" cy="238554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Comply with principles and document how</a:t>
          </a:r>
          <a:endParaRPr lang="en-IE" sz="1900" kern="1200" dirty="0"/>
        </a:p>
      </dsp:txBody>
      <dsp:txXfrm rot="10800000">
        <a:off x="3691497" y="2809760"/>
        <a:ext cx="1686833" cy="1686833"/>
      </dsp:txXfrm>
    </dsp:sp>
    <dsp:sp modelId="{52DAA5AC-787D-487A-A369-21AC206C5122}">
      <dsp:nvSpPr>
        <dsp:cNvPr id="0" name=""/>
        <dsp:cNvSpPr/>
      </dsp:nvSpPr>
      <dsp:spPr>
        <a:xfrm rot="16200000">
          <a:off x="1195768" y="2809760"/>
          <a:ext cx="2385542" cy="2385542"/>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GB" sz="1900" kern="1200" dirty="0"/>
            <a:t>Keep records on the type of personal data and reason for processing</a:t>
          </a:r>
          <a:endParaRPr lang="en-IE" sz="1900" kern="1200" dirty="0"/>
        </a:p>
      </dsp:txBody>
      <dsp:txXfrm rot="5400000">
        <a:off x="1894477" y="2809760"/>
        <a:ext cx="1686833" cy="1686833"/>
      </dsp:txXfrm>
    </dsp:sp>
    <dsp:sp modelId="{DF92BCA3-8814-41F3-B1E7-F542010DE8D1}">
      <dsp:nvSpPr>
        <dsp:cNvPr id="0" name=""/>
        <dsp:cNvSpPr/>
      </dsp:nvSpPr>
      <dsp:spPr>
        <a:xfrm>
          <a:off x="3224581" y="2258827"/>
          <a:ext cx="823645" cy="716213"/>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2A04DF51-FC15-4DDC-9764-E655FD05D2F3}">
      <dsp:nvSpPr>
        <dsp:cNvPr id="0" name=""/>
        <dsp:cNvSpPr/>
      </dsp:nvSpPr>
      <dsp:spPr>
        <a:xfrm rot="10800000">
          <a:off x="3224581" y="2534294"/>
          <a:ext cx="823645" cy="716213"/>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ECE6D-3103-4A46-B1E4-244D56949044}">
      <dsp:nvSpPr>
        <dsp:cNvPr id="0" name=""/>
        <dsp:cNvSpPr/>
      </dsp:nvSpPr>
      <dsp:spPr>
        <a:xfrm rot="5400000">
          <a:off x="292722" y="844519"/>
          <a:ext cx="1309903" cy="158629"/>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C8C6D7-D43F-47BC-9226-FB31D469DBFC}">
      <dsp:nvSpPr>
        <dsp:cNvPr id="0" name=""/>
        <dsp:cNvSpPr/>
      </dsp:nvSpPr>
      <dsp:spPr>
        <a:xfrm>
          <a:off x="589162" y="1307"/>
          <a:ext cx="1762545" cy="1057527"/>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b="1" kern="1200"/>
            <a:t>1. Identify the breach </a:t>
          </a:r>
          <a:endParaRPr lang="en-IE" sz="2400" b="1" kern="1200" dirty="0"/>
        </a:p>
      </dsp:txBody>
      <dsp:txXfrm>
        <a:off x="620136" y="32281"/>
        <a:ext cx="1700597" cy="995579"/>
      </dsp:txXfrm>
    </dsp:sp>
    <dsp:sp modelId="{684C2264-648D-4799-8CA0-DFF92DDDA76C}">
      <dsp:nvSpPr>
        <dsp:cNvPr id="0" name=""/>
        <dsp:cNvSpPr/>
      </dsp:nvSpPr>
      <dsp:spPr>
        <a:xfrm rot="5400000">
          <a:off x="292722" y="2166428"/>
          <a:ext cx="1309903" cy="158629"/>
        </a:xfrm>
        <a:prstGeom prst="rect">
          <a:avLst/>
        </a:prstGeom>
        <a:solidFill>
          <a:schemeClr val="accent4">
            <a:hueOff val="-1116192"/>
            <a:satOff val="6725"/>
            <a:lumOff val="53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6E3A8C-84E5-4ED9-A89B-FAAD3D5BA903}">
      <dsp:nvSpPr>
        <dsp:cNvPr id="0" name=""/>
        <dsp:cNvSpPr/>
      </dsp:nvSpPr>
      <dsp:spPr>
        <a:xfrm>
          <a:off x="589162" y="1323216"/>
          <a:ext cx="1762545" cy="1057527"/>
        </a:xfrm>
        <a:prstGeom prst="roundRect">
          <a:avLst>
            <a:gd name="adj" fmla="val 10000"/>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b="1" kern="1200"/>
            <a:t>2. Analyse how serious it is</a:t>
          </a:r>
          <a:endParaRPr lang="en-IE" sz="2400" b="1" kern="1200" dirty="0"/>
        </a:p>
      </dsp:txBody>
      <dsp:txXfrm>
        <a:off x="620136" y="1354190"/>
        <a:ext cx="1700597" cy="995579"/>
      </dsp:txXfrm>
    </dsp:sp>
    <dsp:sp modelId="{14A3F6CF-0156-4689-889B-5ED360C631D3}">
      <dsp:nvSpPr>
        <dsp:cNvPr id="0" name=""/>
        <dsp:cNvSpPr/>
      </dsp:nvSpPr>
      <dsp:spPr>
        <a:xfrm>
          <a:off x="953677" y="2827382"/>
          <a:ext cx="2332179" cy="158629"/>
        </a:xfrm>
        <a:prstGeom prst="rect">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29CF74-BE84-4A13-90D3-7EE7CE5D16E5}">
      <dsp:nvSpPr>
        <dsp:cNvPr id="0" name=""/>
        <dsp:cNvSpPr/>
      </dsp:nvSpPr>
      <dsp:spPr>
        <a:xfrm>
          <a:off x="589162" y="2645125"/>
          <a:ext cx="1762545" cy="1057527"/>
        </a:xfrm>
        <a:prstGeom prst="roundRect">
          <a:avLst>
            <a:gd name="adj" fmla="val 10000"/>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b="1" kern="1200"/>
            <a:t>3. Contain the breach</a:t>
          </a:r>
          <a:endParaRPr lang="en-IE" sz="2400" b="1" kern="1200" dirty="0"/>
        </a:p>
      </dsp:txBody>
      <dsp:txXfrm>
        <a:off x="620136" y="2676099"/>
        <a:ext cx="1700597" cy="995579"/>
      </dsp:txXfrm>
    </dsp:sp>
    <dsp:sp modelId="{490E55A8-BB6D-4D04-969E-D1558E1A290D}">
      <dsp:nvSpPr>
        <dsp:cNvPr id="0" name=""/>
        <dsp:cNvSpPr/>
      </dsp:nvSpPr>
      <dsp:spPr>
        <a:xfrm rot="16200000">
          <a:off x="2636907" y="2166428"/>
          <a:ext cx="1309903" cy="158629"/>
        </a:xfrm>
        <a:prstGeom prst="rect">
          <a:avLst/>
        </a:prstGeom>
        <a:solidFill>
          <a:schemeClr val="accent4">
            <a:hueOff val="-3348577"/>
            <a:satOff val="20174"/>
            <a:lumOff val="161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C94871-FAAD-4192-ADEF-008DD65EC365}">
      <dsp:nvSpPr>
        <dsp:cNvPr id="0" name=""/>
        <dsp:cNvSpPr/>
      </dsp:nvSpPr>
      <dsp:spPr>
        <a:xfrm>
          <a:off x="2933347" y="2645125"/>
          <a:ext cx="1762545" cy="1057527"/>
        </a:xfrm>
        <a:prstGeom prst="roundRect">
          <a:avLst>
            <a:gd name="adj" fmla="val 10000"/>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b="1" kern="1200"/>
            <a:t>4. Respond to the breach</a:t>
          </a:r>
          <a:endParaRPr lang="en-IE" sz="2400" b="1" kern="1200" dirty="0"/>
        </a:p>
      </dsp:txBody>
      <dsp:txXfrm>
        <a:off x="2964321" y="2676099"/>
        <a:ext cx="1700597" cy="995579"/>
      </dsp:txXfrm>
    </dsp:sp>
    <dsp:sp modelId="{7823E4D5-1F05-4CC3-AC35-D15DE91BC6F6}">
      <dsp:nvSpPr>
        <dsp:cNvPr id="0" name=""/>
        <dsp:cNvSpPr/>
      </dsp:nvSpPr>
      <dsp:spPr>
        <a:xfrm rot="16200000">
          <a:off x="2636907" y="844519"/>
          <a:ext cx="1309903" cy="158629"/>
        </a:xfrm>
        <a:prstGeom prst="rect">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818A7F-C06D-4A71-95DA-5E91E88783FC}">
      <dsp:nvSpPr>
        <dsp:cNvPr id="0" name=""/>
        <dsp:cNvSpPr/>
      </dsp:nvSpPr>
      <dsp:spPr>
        <a:xfrm>
          <a:off x="2933347" y="1323216"/>
          <a:ext cx="1762545" cy="1057527"/>
        </a:xfrm>
        <a:prstGeom prst="roundRect">
          <a:avLst>
            <a:gd name="adj" fmla="val 10000"/>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b="1" kern="1200"/>
            <a:t>5. Identify Lessons Learnt</a:t>
          </a:r>
          <a:endParaRPr lang="en-IE" sz="2400" b="1" kern="1200" dirty="0"/>
        </a:p>
      </dsp:txBody>
      <dsp:txXfrm>
        <a:off x="2964321" y="1354190"/>
        <a:ext cx="1700597" cy="995579"/>
      </dsp:txXfrm>
    </dsp:sp>
    <dsp:sp modelId="{F67DBEF2-84BA-4054-BE3F-F73B2E0F1E99}">
      <dsp:nvSpPr>
        <dsp:cNvPr id="0" name=""/>
        <dsp:cNvSpPr/>
      </dsp:nvSpPr>
      <dsp:spPr>
        <a:xfrm>
          <a:off x="2933347" y="1307"/>
          <a:ext cx="1762545" cy="1057527"/>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b="1" kern="1200"/>
            <a:t>6. Keep records</a:t>
          </a:r>
          <a:endParaRPr lang="en-IE" sz="2400" b="1" kern="1200" dirty="0"/>
        </a:p>
      </dsp:txBody>
      <dsp:txXfrm>
        <a:off x="2964321" y="32281"/>
        <a:ext cx="1700597" cy="9955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54CE4-EB48-4FA1-ABE0-85FB1AEEDABD}">
      <dsp:nvSpPr>
        <dsp:cNvPr id="0" name=""/>
        <dsp:cNvSpPr/>
      </dsp:nvSpPr>
      <dsp:spPr>
        <a:xfrm>
          <a:off x="4413" y="791733"/>
          <a:ext cx="2744260" cy="5401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GB" sz="2000" b="1" kern="1200" dirty="0">
              <a:latin typeface="+mn-lt"/>
            </a:rPr>
            <a:t>Access</a:t>
          </a:r>
          <a:endParaRPr lang="en-IE" sz="2000" b="1" kern="1200" dirty="0">
            <a:latin typeface="+mn-lt"/>
          </a:endParaRPr>
        </a:p>
        <a:p>
          <a:pPr marL="114300" lvl="1" indent="-114300" algn="l" defTabSz="622300">
            <a:lnSpc>
              <a:spcPct val="90000"/>
            </a:lnSpc>
            <a:spcBef>
              <a:spcPct val="0"/>
            </a:spcBef>
            <a:spcAft>
              <a:spcPct val="15000"/>
            </a:spcAft>
            <a:buFont typeface="Symbol" panose="05050102010706020507" pitchFamily="18" charset="2"/>
            <a:buChar char=""/>
          </a:pPr>
          <a:r>
            <a:rPr lang="en-US" sz="1400" kern="1200" dirty="0">
              <a:latin typeface="+mn-lt"/>
              <a:ea typeface="Times New Roman" panose="02020603050405020304" pitchFamily="18" charset="0"/>
            </a:rPr>
            <a:t>Ensure access by invitation only</a:t>
          </a:r>
          <a:endParaRPr lang="en-IE" sz="1400" kern="1200" dirty="0">
            <a:latin typeface="+mn-lt"/>
          </a:endParaRPr>
        </a:p>
        <a:p>
          <a:pPr marL="57150" lvl="1" indent="-57150" algn="l" defTabSz="444500">
            <a:lnSpc>
              <a:spcPct val="90000"/>
            </a:lnSpc>
            <a:spcBef>
              <a:spcPct val="0"/>
            </a:spcBef>
            <a:spcAft>
              <a:spcPct val="15000"/>
            </a:spcAft>
            <a:buFont typeface="Symbol" panose="05050102010706020507" pitchFamily="18" charset="2"/>
            <a:buChar char=""/>
          </a:pPr>
          <a:endParaRPr lang="en-IE" sz="1000" kern="1200" dirty="0">
            <a:latin typeface="+mn-lt"/>
          </a:endParaRPr>
        </a:p>
        <a:p>
          <a:pPr marL="114300" lvl="1" indent="-114300" algn="l" defTabSz="622300">
            <a:lnSpc>
              <a:spcPct val="90000"/>
            </a:lnSpc>
            <a:spcBef>
              <a:spcPct val="0"/>
            </a:spcBef>
            <a:spcAft>
              <a:spcPct val="15000"/>
            </a:spcAft>
            <a:buChar char="•"/>
          </a:pPr>
          <a:r>
            <a:rPr lang="en-US" sz="1400" kern="1200" dirty="0">
              <a:latin typeface="+mn-lt"/>
              <a:ea typeface="Times New Roman" panose="02020603050405020304" pitchFamily="18" charset="0"/>
            </a:rPr>
            <a:t>Unique meeting ID’s and passwords will be required to access the event</a:t>
          </a:r>
          <a:endParaRPr lang="en-IE" sz="1400" kern="1200" dirty="0">
            <a:latin typeface="+mn-lt"/>
            <a:ea typeface="Calibri" panose="020F0502020204030204" pitchFamily="34" charset="0"/>
          </a:endParaRPr>
        </a:p>
        <a:p>
          <a:pPr marL="57150" lvl="1" indent="-57150" algn="l" defTabSz="444500">
            <a:lnSpc>
              <a:spcPct val="90000"/>
            </a:lnSpc>
            <a:spcBef>
              <a:spcPct val="0"/>
            </a:spcBef>
            <a:spcAft>
              <a:spcPct val="15000"/>
            </a:spcAft>
            <a:buChar char="•"/>
          </a:pPr>
          <a:endParaRPr lang="en-IE" sz="10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mn-lt"/>
              <a:ea typeface="Times New Roman" panose="02020603050405020304" pitchFamily="18" charset="0"/>
            </a:rPr>
            <a:t>The meeting ID’s &amp; passwords will should not be advertised publicly (to avoid Zoom bombing)</a:t>
          </a:r>
          <a:endParaRPr lang="en-IE" sz="1400" kern="1200" dirty="0">
            <a:latin typeface="+mn-lt"/>
            <a:ea typeface="Calibri" panose="020F0502020204030204" pitchFamily="34" charset="0"/>
          </a:endParaRPr>
        </a:p>
        <a:p>
          <a:pPr marL="57150" lvl="1" indent="-57150" algn="l" defTabSz="444500">
            <a:lnSpc>
              <a:spcPct val="90000"/>
            </a:lnSpc>
            <a:spcBef>
              <a:spcPct val="0"/>
            </a:spcBef>
            <a:spcAft>
              <a:spcPct val="15000"/>
            </a:spcAft>
            <a:buChar char="•"/>
          </a:pPr>
          <a:endParaRPr lang="en-IE" sz="10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mn-lt"/>
              <a:ea typeface="Times New Roman" panose="02020603050405020304" pitchFamily="18" charset="0"/>
            </a:rPr>
            <a:t>Participants should not be able to join the session before the meeting facilitator. Instead, they will remain in a waiting room until access is granted by the facilitator</a:t>
          </a:r>
          <a:endParaRPr lang="en-IE" sz="1400" kern="1200" dirty="0">
            <a:latin typeface="+mn-lt"/>
            <a:ea typeface="Calibri" panose="020F0502020204030204" pitchFamily="34" charset="0"/>
          </a:endParaRPr>
        </a:p>
        <a:p>
          <a:pPr marL="57150" lvl="1" indent="-57150" algn="l" defTabSz="444500">
            <a:lnSpc>
              <a:spcPct val="90000"/>
            </a:lnSpc>
            <a:spcBef>
              <a:spcPct val="0"/>
            </a:spcBef>
            <a:spcAft>
              <a:spcPct val="15000"/>
            </a:spcAft>
            <a:buChar char="•"/>
          </a:pPr>
          <a:endParaRPr lang="en-IE" sz="10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mn-lt"/>
              <a:ea typeface="Times New Roman" panose="02020603050405020304" pitchFamily="18" charset="0"/>
            </a:rPr>
            <a:t>Only authenticated users can join meetings</a:t>
          </a:r>
          <a:endParaRPr lang="en-IE" sz="1400" kern="1200" dirty="0">
            <a:latin typeface="+mn-lt"/>
            <a:ea typeface="Calibri" panose="020F0502020204030204" pitchFamily="34" charset="0"/>
          </a:endParaRPr>
        </a:p>
        <a:p>
          <a:pPr marL="57150" lvl="1" indent="-57150" algn="l" defTabSz="444500">
            <a:lnSpc>
              <a:spcPct val="90000"/>
            </a:lnSpc>
            <a:spcBef>
              <a:spcPct val="0"/>
            </a:spcBef>
            <a:spcAft>
              <a:spcPct val="15000"/>
            </a:spcAft>
            <a:buChar char="•"/>
          </a:pPr>
          <a:endParaRPr lang="en-IE" sz="10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GB" sz="1400" kern="1200" dirty="0">
              <a:latin typeface="+mn-lt"/>
              <a:ea typeface="Calibri" panose="020F0502020204030204" pitchFamily="34" charset="0"/>
            </a:rPr>
            <a:t>Don’t let people in if you don’t know who they are</a:t>
          </a:r>
          <a:endParaRPr lang="en-IE" sz="1400" kern="1200" dirty="0">
            <a:latin typeface="+mn-lt"/>
            <a:ea typeface="Calibri" panose="020F0502020204030204" pitchFamily="34" charset="0"/>
          </a:endParaRPr>
        </a:p>
      </dsp:txBody>
      <dsp:txXfrm>
        <a:off x="84790" y="872110"/>
        <a:ext cx="2583506" cy="5240555"/>
      </dsp:txXfrm>
    </dsp:sp>
    <dsp:sp modelId="{CC23E91A-52A4-4CE0-A12D-4DA444AB18DE}">
      <dsp:nvSpPr>
        <dsp:cNvPr id="0" name=""/>
        <dsp:cNvSpPr/>
      </dsp:nvSpPr>
      <dsp:spPr>
        <a:xfrm>
          <a:off x="2795265" y="3434615"/>
          <a:ext cx="98772" cy="1155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IE" sz="500" kern="1200">
            <a:latin typeface="+mn-lt"/>
          </a:endParaRPr>
        </a:p>
      </dsp:txBody>
      <dsp:txXfrm>
        <a:off x="2795265" y="3457724"/>
        <a:ext cx="69140" cy="69327"/>
      </dsp:txXfrm>
    </dsp:sp>
    <dsp:sp modelId="{B9074FB1-D0D9-4BEF-99E2-2BB1D1624422}">
      <dsp:nvSpPr>
        <dsp:cNvPr id="0" name=""/>
        <dsp:cNvSpPr/>
      </dsp:nvSpPr>
      <dsp:spPr>
        <a:xfrm>
          <a:off x="2935037" y="791733"/>
          <a:ext cx="2744260" cy="5401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GB" sz="2000" b="1" kern="1200" dirty="0">
              <a:latin typeface="+mn-lt"/>
            </a:rPr>
            <a:t>Recording – if you are planning to record a meeting/event</a:t>
          </a:r>
          <a:endParaRPr lang="en-IE" sz="2000" b="1" kern="1200" dirty="0">
            <a:latin typeface="+mn-lt"/>
          </a:endParaRPr>
        </a:p>
        <a:p>
          <a:pPr marL="114300" lvl="1" indent="-114300" algn="l" defTabSz="622300">
            <a:lnSpc>
              <a:spcPct val="90000"/>
            </a:lnSpc>
            <a:spcBef>
              <a:spcPct val="0"/>
            </a:spcBef>
            <a:spcAft>
              <a:spcPct val="15000"/>
            </a:spcAft>
            <a:buFont typeface="Symbol" panose="05050102010706020507" pitchFamily="18" charset="2"/>
            <a:buChar char=""/>
          </a:pPr>
          <a:r>
            <a:rPr lang="en-US" sz="1400" kern="1200" dirty="0">
              <a:latin typeface="+mn-lt"/>
              <a:ea typeface="Calibri" panose="020F0502020204030204" pitchFamily="34" charset="0"/>
            </a:rPr>
            <a:t>Any speakers need to give consent to being recorded prior to the meeting</a:t>
          </a:r>
          <a:endParaRPr lang="en-IE" sz="1400" kern="1200" dirty="0">
            <a:latin typeface="+mn-lt"/>
          </a:endParaRPr>
        </a:p>
        <a:p>
          <a:pPr marL="114300" lvl="1" indent="-114300" algn="l" defTabSz="622300">
            <a:lnSpc>
              <a:spcPct val="90000"/>
            </a:lnSpc>
            <a:spcBef>
              <a:spcPct val="0"/>
            </a:spcBef>
            <a:spcAft>
              <a:spcPct val="15000"/>
            </a:spcAft>
            <a:buFont typeface="Symbol" panose="05050102010706020507" pitchFamily="18" charset="2"/>
            <a:buChar char=""/>
          </a:pPr>
          <a:endParaRPr lang="en-IE" sz="1400" kern="1200" dirty="0">
            <a:latin typeface="+mn-lt"/>
          </a:endParaRPr>
        </a:p>
        <a:p>
          <a:pPr marL="114300" lvl="1" indent="-114300" algn="l" defTabSz="622300">
            <a:lnSpc>
              <a:spcPct val="90000"/>
            </a:lnSpc>
            <a:spcBef>
              <a:spcPct val="0"/>
            </a:spcBef>
            <a:spcAft>
              <a:spcPct val="15000"/>
            </a:spcAft>
            <a:buChar char="•"/>
          </a:pPr>
          <a:r>
            <a:rPr lang="en-US" sz="1400" kern="1200" dirty="0">
              <a:latin typeface="+mn-lt"/>
              <a:ea typeface="Calibri" panose="020F0502020204030204" pitchFamily="34" charset="0"/>
            </a:rPr>
            <a:t>Recordings can be managed by the meeting facilitator and attendees are informed</a:t>
          </a:r>
          <a:endParaRPr lang="en-IE" sz="14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endParaRPr lang="en-IE" sz="14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mn-lt"/>
              <a:ea typeface="Calibri" panose="020F0502020204030204" pitchFamily="34" charset="0"/>
            </a:rPr>
            <a:t>The recording will end when the meeting is finished</a:t>
          </a:r>
          <a:endParaRPr lang="en-IE" sz="14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endParaRPr lang="en-IE" sz="14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mn-lt"/>
              <a:ea typeface="Calibri" panose="020F0502020204030204" pitchFamily="34" charset="0"/>
            </a:rPr>
            <a:t>Any guest speakers’ recorded pieces may be shared if permission received</a:t>
          </a:r>
          <a:endParaRPr lang="en-IE" sz="14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endParaRPr lang="en-IE" sz="1400" kern="1200" dirty="0">
            <a:latin typeface="+mn-lt"/>
            <a:ea typeface="Calibri" panose="020F0502020204030204" pitchFamily="34" charset="0"/>
          </a:endParaRPr>
        </a:p>
        <a:p>
          <a:pPr marL="114300" lvl="1" indent="-114300" algn="l" defTabSz="622300">
            <a:lnSpc>
              <a:spcPct val="90000"/>
            </a:lnSpc>
            <a:spcBef>
              <a:spcPct val="0"/>
            </a:spcBef>
            <a:spcAft>
              <a:spcPct val="15000"/>
            </a:spcAft>
            <a:buChar char="•"/>
          </a:pPr>
          <a:r>
            <a:rPr lang="en-US" sz="1400" kern="1200" dirty="0">
              <a:latin typeface="+mn-lt"/>
              <a:ea typeface="Calibri" panose="020F0502020204030204" pitchFamily="34" charset="0"/>
            </a:rPr>
            <a:t>It is possible to ensure attendees to bigger events are muted throughout the recording and are not visible</a:t>
          </a:r>
          <a:endParaRPr lang="en-IE" sz="1400" kern="1200" dirty="0">
            <a:latin typeface="+mn-lt"/>
            <a:ea typeface="Calibri" panose="020F0502020204030204" pitchFamily="34" charset="0"/>
          </a:endParaRPr>
        </a:p>
      </dsp:txBody>
      <dsp:txXfrm>
        <a:off x="3015414" y="872110"/>
        <a:ext cx="2583506" cy="5240555"/>
      </dsp:txXfrm>
    </dsp:sp>
    <dsp:sp modelId="{3A0D7C2E-D1E0-489E-A432-322F130E718F}">
      <dsp:nvSpPr>
        <dsp:cNvPr id="0" name=""/>
        <dsp:cNvSpPr/>
      </dsp:nvSpPr>
      <dsp:spPr>
        <a:xfrm>
          <a:off x="5725889" y="3434615"/>
          <a:ext cx="98772" cy="1155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IE" sz="500" kern="1200">
            <a:latin typeface="+mn-lt"/>
          </a:endParaRPr>
        </a:p>
      </dsp:txBody>
      <dsp:txXfrm>
        <a:off x="5725889" y="3457724"/>
        <a:ext cx="69140" cy="69327"/>
      </dsp:txXfrm>
    </dsp:sp>
    <dsp:sp modelId="{F8FA184F-DF14-4409-B746-EA4C3488BB88}">
      <dsp:nvSpPr>
        <dsp:cNvPr id="0" name=""/>
        <dsp:cNvSpPr/>
      </dsp:nvSpPr>
      <dsp:spPr>
        <a:xfrm>
          <a:off x="5865661" y="791733"/>
          <a:ext cx="2744260" cy="5401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GB" sz="2000" b="1" kern="1200" dirty="0">
              <a:latin typeface="+mn-lt"/>
            </a:rPr>
            <a:t>Permission</a:t>
          </a:r>
        </a:p>
        <a:p>
          <a:pPr marL="0" lvl="0" indent="0" algn="ctr" defTabSz="889000">
            <a:lnSpc>
              <a:spcPct val="90000"/>
            </a:lnSpc>
            <a:spcBef>
              <a:spcPct val="0"/>
            </a:spcBef>
            <a:spcAft>
              <a:spcPct val="35000"/>
            </a:spcAft>
            <a:buNone/>
          </a:pPr>
          <a:endParaRPr lang="en-GB" sz="1200" b="1" kern="1200" dirty="0">
            <a:latin typeface="+mn-lt"/>
          </a:endParaRPr>
        </a:p>
        <a:p>
          <a:pPr marL="171450" lvl="1" indent="-171450" algn="l" defTabSz="711200">
            <a:lnSpc>
              <a:spcPct val="90000"/>
            </a:lnSpc>
            <a:spcBef>
              <a:spcPct val="0"/>
            </a:spcBef>
            <a:spcAft>
              <a:spcPct val="15000"/>
            </a:spcAft>
            <a:buFont typeface="Symbol" panose="05050102010706020507" pitchFamily="18" charset="2"/>
            <a:buChar char=""/>
          </a:pPr>
          <a:r>
            <a:rPr lang="en-US" sz="1600" kern="1200" dirty="0">
              <a:latin typeface="+mn-lt"/>
              <a:ea typeface="Calibri" panose="020F0502020204030204" pitchFamily="34" charset="0"/>
            </a:rPr>
            <a:t>Sharing of files amongst attendees should not be permitted.</a:t>
          </a:r>
          <a:endParaRPr lang="en-IE" sz="1600" kern="1200" dirty="0">
            <a:latin typeface="+mn-lt"/>
          </a:endParaRPr>
        </a:p>
        <a:p>
          <a:pPr marL="57150" lvl="1" indent="-57150" algn="l" defTabSz="444500">
            <a:lnSpc>
              <a:spcPct val="90000"/>
            </a:lnSpc>
            <a:spcBef>
              <a:spcPct val="0"/>
            </a:spcBef>
            <a:spcAft>
              <a:spcPct val="15000"/>
            </a:spcAft>
            <a:buFont typeface="Symbol" panose="05050102010706020507" pitchFamily="18" charset="2"/>
            <a:buChar char=""/>
          </a:pPr>
          <a:endParaRPr lang="en-IE" sz="1000" kern="1200" dirty="0">
            <a:latin typeface="+mn-lt"/>
          </a:endParaRPr>
        </a:p>
        <a:p>
          <a:pPr marL="171450" lvl="1" indent="-171450" algn="l" defTabSz="711200">
            <a:lnSpc>
              <a:spcPct val="90000"/>
            </a:lnSpc>
            <a:spcBef>
              <a:spcPct val="0"/>
            </a:spcBef>
            <a:spcAft>
              <a:spcPct val="15000"/>
            </a:spcAft>
            <a:buChar char="•"/>
          </a:pPr>
          <a:r>
            <a:rPr lang="en-US" sz="1600" kern="1200" dirty="0">
              <a:latin typeface="+mn-lt"/>
              <a:ea typeface="Calibri" panose="020F0502020204030204" pitchFamily="34" charset="0"/>
            </a:rPr>
            <a:t>Chat history and call transcripts should not be saved</a:t>
          </a:r>
          <a:endParaRPr lang="en-IE" sz="1600" kern="1200" dirty="0">
            <a:latin typeface="+mn-lt"/>
            <a:ea typeface="Calibri" panose="020F0502020204030204" pitchFamily="34" charset="0"/>
          </a:endParaRPr>
        </a:p>
        <a:p>
          <a:pPr marL="57150" lvl="1" indent="-57150" algn="l" defTabSz="444500">
            <a:lnSpc>
              <a:spcPct val="90000"/>
            </a:lnSpc>
            <a:spcBef>
              <a:spcPct val="0"/>
            </a:spcBef>
            <a:spcAft>
              <a:spcPct val="15000"/>
            </a:spcAft>
            <a:buChar char="•"/>
          </a:pPr>
          <a:endParaRPr lang="en-IE" sz="1000" kern="1200" dirty="0">
            <a:latin typeface="+mn-lt"/>
            <a:ea typeface="Calibri" panose="020F0502020204030204" pitchFamily="34" charset="0"/>
          </a:endParaRPr>
        </a:p>
        <a:p>
          <a:pPr marL="171450" lvl="1" indent="-171450" algn="l" defTabSz="711200">
            <a:lnSpc>
              <a:spcPct val="90000"/>
            </a:lnSpc>
            <a:spcBef>
              <a:spcPct val="0"/>
            </a:spcBef>
            <a:spcAft>
              <a:spcPct val="15000"/>
            </a:spcAft>
            <a:buChar char="•"/>
          </a:pPr>
          <a:r>
            <a:rPr lang="en-US" sz="1600" kern="1200" dirty="0">
              <a:latin typeface="+mn-lt"/>
              <a:ea typeface="Calibri" panose="020F0502020204030204" pitchFamily="34" charset="0"/>
            </a:rPr>
            <a:t>All participants can be muted with cameras ‘off’ upon entering the session</a:t>
          </a:r>
          <a:endParaRPr lang="en-IE" sz="1600" kern="1200" dirty="0">
            <a:latin typeface="+mn-lt"/>
            <a:ea typeface="Calibri" panose="020F0502020204030204" pitchFamily="34" charset="0"/>
          </a:endParaRPr>
        </a:p>
        <a:p>
          <a:pPr marL="57150" lvl="1" indent="-57150" algn="l" defTabSz="444500">
            <a:lnSpc>
              <a:spcPct val="90000"/>
            </a:lnSpc>
            <a:spcBef>
              <a:spcPct val="0"/>
            </a:spcBef>
            <a:spcAft>
              <a:spcPct val="15000"/>
            </a:spcAft>
            <a:buChar char="•"/>
          </a:pPr>
          <a:endParaRPr lang="en-IE" sz="1000" kern="1200" dirty="0">
            <a:latin typeface="+mn-lt"/>
            <a:ea typeface="Calibri" panose="020F0502020204030204" pitchFamily="34" charset="0"/>
          </a:endParaRPr>
        </a:p>
        <a:p>
          <a:pPr marL="171450" lvl="1" indent="-171450" algn="l" defTabSz="711200">
            <a:lnSpc>
              <a:spcPct val="90000"/>
            </a:lnSpc>
            <a:spcBef>
              <a:spcPct val="0"/>
            </a:spcBef>
            <a:spcAft>
              <a:spcPct val="15000"/>
            </a:spcAft>
            <a:buChar char="•"/>
          </a:pPr>
          <a:r>
            <a:rPr lang="en-US" sz="1600" kern="1200" dirty="0">
              <a:latin typeface="+mn-lt"/>
              <a:ea typeface="Calibri" panose="020F0502020204030204" pitchFamily="34" charset="0"/>
            </a:rPr>
            <a:t>After the event, Zoom will share any recordings to the organizer. This should be </a:t>
          </a:r>
          <a:r>
            <a:rPr lang="en-IE" sz="1600" kern="1200" dirty="0">
              <a:latin typeface="+mn-lt"/>
              <a:ea typeface="Calibri" panose="020F0502020204030204" pitchFamily="34" charset="0"/>
            </a:rPr>
            <a:t>password protect and kept only for as long as necessary </a:t>
          </a:r>
        </a:p>
      </dsp:txBody>
      <dsp:txXfrm>
        <a:off x="5946038" y="872110"/>
        <a:ext cx="2583506" cy="52405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93C04-D86B-4601-B2F9-69510182CE1B}">
      <dsp:nvSpPr>
        <dsp:cNvPr id="0" name=""/>
        <dsp:cNvSpPr/>
      </dsp:nvSpPr>
      <dsp:spPr>
        <a:xfrm>
          <a:off x="0" y="676"/>
          <a:ext cx="835292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36D2B6-7409-4C75-ACDF-BB6A780BA657}">
      <dsp:nvSpPr>
        <dsp:cNvPr id="0" name=""/>
        <dsp:cNvSpPr/>
      </dsp:nvSpPr>
      <dsp:spPr>
        <a:xfrm>
          <a:off x="0" y="676"/>
          <a:ext cx="8352929" cy="1108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E" sz="3100" kern="1200"/>
            <a:t>Protect sensitive personal data and have appropriate safeguards in place</a:t>
          </a:r>
          <a:endParaRPr lang="en-US" sz="3100" kern="1200"/>
        </a:p>
      </dsp:txBody>
      <dsp:txXfrm>
        <a:off x="0" y="676"/>
        <a:ext cx="8352929" cy="1108652"/>
      </dsp:txXfrm>
    </dsp:sp>
    <dsp:sp modelId="{551AD3CB-665C-4EE4-970D-9E29AE64CD62}">
      <dsp:nvSpPr>
        <dsp:cNvPr id="0" name=""/>
        <dsp:cNvSpPr/>
      </dsp:nvSpPr>
      <dsp:spPr>
        <a:xfrm>
          <a:off x="0" y="1109329"/>
          <a:ext cx="835292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E2C44B-0362-4495-B823-AEEFA090CCB2}">
      <dsp:nvSpPr>
        <dsp:cNvPr id="0" name=""/>
        <dsp:cNvSpPr/>
      </dsp:nvSpPr>
      <dsp:spPr>
        <a:xfrm>
          <a:off x="0" y="1109329"/>
          <a:ext cx="8352929" cy="1108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E" sz="3100" kern="1200"/>
            <a:t>Ensure you knows their roles and responsibilities</a:t>
          </a:r>
          <a:endParaRPr lang="en-US" sz="3100" kern="1200"/>
        </a:p>
      </dsp:txBody>
      <dsp:txXfrm>
        <a:off x="0" y="1109329"/>
        <a:ext cx="8352929" cy="1108652"/>
      </dsp:txXfrm>
    </dsp:sp>
    <dsp:sp modelId="{D82D6219-3F29-422A-80FD-69E457852290}">
      <dsp:nvSpPr>
        <dsp:cNvPr id="0" name=""/>
        <dsp:cNvSpPr/>
      </dsp:nvSpPr>
      <dsp:spPr>
        <a:xfrm>
          <a:off x="0" y="2217981"/>
          <a:ext cx="835292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E71DE1-96E1-4F46-8FE1-28B64E0F6588}">
      <dsp:nvSpPr>
        <dsp:cNvPr id="0" name=""/>
        <dsp:cNvSpPr/>
      </dsp:nvSpPr>
      <dsp:spPr>
        <a:xfrm>
          <a:off x="0" y="2217981"/>
          <a:ext cx="8352929" cy="1108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E" sz="3100" kern="1200"/>
            <a:t>Develop clear privacy notices for children and adults at risk </a:t>
          </a:r>
          <a:endParaRPr lang="en-US" sz="3100" kern="1200"/>
        </a:p>
      </dsp:txBody>
      <dsp:txXfrm>
        <a:off x="0" y="2217981"/>
        <a:ext cx="8352929" cy="1108652"/>
      </dsp:txXfrm>
    </dsp:sp>
    <dsp:sp modelId="{0217C374-3D81-400D-A6B2-1415EEC95234}">
      <dsp:nvSpPr>
        <dsp:cNvPr id="0" name=""/>
        <dsp:cNvSpPr/>
      </dsp:nvSpPr>
      <dsp:spPr>
        <a:xfrm>
          <a:off x="0" y="3326634"/>
          <a:ext cx="835292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25DEC5-EAA2-4FC6-9E6F-60E84F059488}">
      <dsp:nvSpPr>
        <dsp:cNvPr id="0" name=""/>
        <dsp:cNvSpPr/>
      </dsp:nvSpPr>
      <dsp:spPr>
        <a:xfrm>
          <a:off x="0" y="3326634"/>
          <a:ext cx="8352929" cy="1108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E" sz="3100" kern="1200"/>
            <a:t>Follow the Retention guidelines</a:t>
          </a:r>
          <a:endParaRPr lang="en-US" sz="3100" kern="1200"/>
        </a:p>
      </dsp:txBody>
      <dsp:txXfrm>
        <a:off x="0" y="3326634"/>
        <a:ext cx="8352929" cy="1108652"/>
      </dsp:txXfrm>
    </dsp:sp>
    <dsp:sp modelId="{7BE85E2A-9BAB-4A29-9D40-9496B9FDF9C7}">
      <dsp:nvSpPr>
        <dsp:cNvPr id="0" name=""/>
        <dsp:cNvSpPr/>
      </dsp:nvSpPr>
      <dsp:spPr>
        <a:xfrm>
          <a:off x="0" y="4435286"/>
          <a:ext cx="8352929"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8AF550-FAEF-484F-AE2C-943AB1929284}">
      <dsp:nvSpPr>
        <dsp:cNvPr id="0" name=""/>
        <dsp:cNvSpPr/>
      </dsp:nvSpPr>
      <dsp:spPr>
        <a:xfrm>
          <a:off x="0" y="4435286"/>
          <a:ext cx="8352929" cy="1108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IE" sz="3100" kern="1200">
              <a:hlinkClick xmlns:r="http://schemas.openxmlformats.org/officeDocument/2006/relationships" r:id="rId1"/>
            </a:rPr>
            <a:t>www.gdpr4schools.ie</a:t>
          </a:r>
          <a:endParaRPr lang="en-US" sz="3100" kern="1200"/>
        </a:p>
      </dsp:txBody>
      <dsp:txXfrm>
        <a:off x="0" y="4435286"/>
        <a:ext cx="8352929" cy="11086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B8912-CA8C-41D3-BB5E-855481C5AA84}">
      <dsp:nvSpPr>
        <dsp:cNvPr id="0" name=""/>
        <dsp:cNvSpPr/>
      </dsp:nvSpPr>
      <dsp:spPr>
        <a:xfrm>
          <a:off x="1135" y="600696"/>
          <a:ext cx="2267583" cy="90703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dirty="0"/>
            <a:t>Technology</a:t>
          </a:r>
          <a:endParaRPr lang="ga-IE" sz="2000" kern="1200" dirty="0"/>
        </a:p>
      </dsp:txBody>
      <dsp:txXfrm>
        <a:off x="454652" y="600696"/>
        <a:ext cx="1360550" cy="907033"/>
      </dsp:txXfrm>
    </dsp:sp>
    <dsp:sp modelId="{6BD3CE0D-3BCC-434C-BD09-2AF0772EAEAE}">
      <dsp:nvSpPr>
        <dsp:cNvPr id="0" name=""/>
        <dsp:cNvSpPr/>
      </dsp:nvSpPr>
      <dsp:spPr>
        <a:xfrm>
          <a:off x="1973933" y="677794"/>
          <a:ext cx="1882094" cy="752837"/>
        </a:xfrm>
        <a:prstGeom prst="chevron">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dirty="0"/>
            <a:t>Anti Virus</a:t>
          </a:r>
          <a:endParaRPr lang="ga-IE" sz="2000" kern="1200" dirty="0"/>
        </a:p>
      </dsp:txBody>
      <dsp:txXfrm>
        <a:off x="2350352" y="677794"/>
        <a:ext cx="1129257" cy="752837"/>
      </dsp:txXfrm>
    </dsp:sp>
    <dsp:sp modelId="{80DA4FEE-5C1D-4586-9704-00669C910B68}">
      <dsp:nvSpPr>
        <dsp:cNvPr id="0" name=""/>
        <dsp:cNvSpPr/>
      </dsp:nvSpPr>
      <dsp:spPr>
        <a:xfrm>
          <a:off x="3592534" y="677794"/>
          <a:ext cx="1882094" cy="752837"/>
        </a:xfrm>
        <a:prstGeom prst="chevron">
          <a:avLst/>
        </a:prstGeom>
        <a:solidFill>
          <a:schemeClr val="accent5">
            <a:tint val="40000"/>
            <a:alpha val="90000"/>
            <a:hueOff val="-1074048"/>
            <a:satOff val="4825"/>
            <a:lumOff val="332"/>
            <a:alphaOff val="0"/>
          </a:schemeClr>
        </a:solidFill>
        <a:ln w="25400" cap="flat" cmpd="sng" algn="ctr">
          <a:solidFill>
            <a:schemeClr val="accent5">
              <a:tint val="40000"/>
              <a:alpha val="90000"/>
              <a:hueOff val="-1074048"/>
              <a:satOff val="4825"/>
              <a:lumOff val="3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a:t>Incident detection</a:t>
          </a:r>
          <a:endParaRPr lang="ga-IE" sz="2000" kern="1200" dirty="0"/>
        </a:p>
      </dsp:txBody>
      <dsp:txXfrm>
        <a:off x="3968953" y="677794"/>
        <a:ext cx="1129257" cy="752837"/>
      </dsp:txXfrm>
    </dsp:sp>
    <dsp:sp modelId="{DD52A057-FF32-4F68-A95B-9CFE07E80619}">
      <dsp:nvSpPr>
        <dsp:cNvPr id="0" name=""/>
        <dsp:cNvSpPr/>
      </dsp:nvSpPr>
      <dsp:spPr>
        <a:xfrm>
          <a:off x="5211136" y="677794"/>
          <a:ext cx="1882094" cy="752837"/>
        </a:xfrm>
        <a:prstGeom prst="chevron">
          <a:avLst/>
        </a:prstGeom>
        <a:solidFill>
          <a:schemeClr val="accent5">
            <a:tint val="40000"/>
            <a:alpha val="90000"/>
            <a:hueOff val="-2148096"/>
            <a:satOff val="9651"/>
            <a:lumOff val="663"/>
            <a:alphaOff val="0"/>
          </a:schemeClr>
        </a:solidFill>
        <a:ln w="25400" cap="flat" cmpd="sng" algn="ctr">
          <a:solidFill>
            <a:schemeClr val="accent5">
              <a:tint val="40000"/>
              <a:alpha val="90000"/>
              <a:hueOff val="-2148096"/>
              <a:satOff val="9651"/>
              <a:lumOff val="6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IE" sz="1800" kern="1200" dirty="0"/>
            <a:t>Encryption</a:t>
          </a:r>
          <a:endParaRPr lang="ga-IE" sz="1800" kern="1200" dirty="0"/>
        </a:p>
      </dsp:txBody>
      <dsp:txXfrm>
        <a:off x="5587555" y="677794"/>
        <a:ext cx="1129257" cy="752837"/>
      </dsp:txXfrm>
    </dsp:sp>
    <dsp:sp modelId="{A8862F9A-83B0-475B-81A3-98E482317602}">
      <dsp:nvSpPr>
        <dsp:cNvPr id="0" name=""/>
        <dsp:cNvSpPr/>
      </dsp:nvSpPr>
      <dsp:spPr>
        <a:xfrm>
          <a:off x="6829737" y="677794"/>
          <a:ext cx="1882094" cy="752837"/>
        </a:xfrm>
        <a:prstGeom prst="chevron">
          <a:avLst/>
        </a:prstGeom>
        <a:solidFill>
          <a:schemeClr val="accent5">
            <a:tint val="40000"/>
            <a:alpha val="90000"/>
            <a:hueOff val="-3222145"/>
            <a:satOff val="14476"/>
            <a:lumOff val="995"/>
            <a:alphaOff val="0"/>
          </a:schemeClr>
        </a:solidFill>
        <a:ln w="25400" cap="flat" cmpd="sng" algn="ctr">
          <a:solidFill>
            <a:schemeClr val="accent5">
              <a:tint val="40000"/>
              <a:alpha val="90000"/>
              <a:hueOff val="-3222145"/>
              <a:satOff val="14476"/>
              <a:lumOff val="9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IE" sz="1800" kern="1200" dirty="0"/>
            <a:t>Network Monitoring</a:t>
          </a:r>
          <a:endParaRPr lang="ga-IE" sz="1800" kern="1200" dirty="0"/>
        </a:p>
      </dsp:txBody>
      <dsp:txXfrm>
        <a:off x="7206156" y="677794"/>
        <a:ext cx="1129257" cy="752837"/>
      </dsp:txXfrm>
    </dsp:sp>
    <dsp:sp modelId="{AEC6623D-C861-4A2B-B476-8E243956CAD1}">
      <dsp:nvSpPr>
        <dsp:cNvPr id="0" name=""/>
        <dsp:cNvSpPr/>
      </dsp:nvSpPr>
      <dsp:spPr>
        <a:xfrm>
          <a:off x="1135" y="1634715"/>
          <a:ext cx="2267583" cy="907033"/>
        </a:xfrm>
        <a:prstGeom prst="chevron">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dirty="0"/>
            <a:t>Procedures</a:t>
          </a:r>
          <a:endParaRPr lang="ga-IE" sz="2000" kern="1200" dirty="0"/>
        </a:p>
      </dsp:txBody>
      <dsp:txXfrm>
        <a:off x="454652" y="1634715"/>
        <a:ext cx="1360550" cy="907033"/>
      </dsp:txXfrm>
    </dsp:sp>
    <dsp:sp modelId="{196F919C-E560-416B-BCF9-A3D52DCE455F}">
      <dsp:nvSpPr>
        <dsp:cNvPr id="0" name=""/>
        <dsp:cNvSpPr/>
      </dsp:nvSpPr>
      <dsp:spPr>
        <a:xfrm>
          <a:off x="1973933" y="1711813"/>
          <a:ext cx="1882094" cy="752837"/>
        </a:xfrm>
        <a:prstGeom prst="chevron">
          <a:avLst/>
        </a:prstGeom>
        <a:solidFill>
          <a:schemeClr val="accent5">
            <a:tint val="40000"/>
            <a:alpha val="90000"/>
            <a:hueOff val="-4296193"/>
            <a:satOff val="19301"/>
            <a:lumOff val="1327"/>
            <a:alphaOff val="0"/>
          </a:schemeClr>
        </a:solidFill>
        <a:ln w="25400" cap="flat" cmpd="sng" algn="ctr">
          <a:solidFill>
            <a:schemeClr val="accent5">
              <a:tint val="40000"/>
              <a:alpha val="90000"/>
              <a:hueOff val="-4296193"/>
              <a:satOff val="19301"/>
              <a:lumOff val="13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IE" sz="1800" kern="1200" dirty="0"/>
            <a:t>Acceptable Use Policy</a:t>
          </a:r>
          <a:endParaRPr lang="ga-IE" sz="1800" kern="1200" dirty="0"/>
        </a:p>
      </dsp:txBody>
      <dsp:txXfrm>
        <a:off x="2350352" y="1711813"/>
        <a:ext cx="1129257" cy="752837"/>
      </dsp:txXfrm>
    </dsp:sp>
    <dsp:sp modelId="{8F4EEC84-B3ED-45C7-B130-940D57E2751E}">
      <dsp:nvSpPr>
        <dsp:cNvPr id="0" name=""/>
        <dsp:cNvSpPr/>
      </dsp:nvSpPr>
      <dsp:spPr>
        <a:xfrm>
          <a:off x="3592534" y="1711813"/>
          <a:ext cx="1882094" cy="752837"/>
        </a:xfrm>
        <a:prstGeom prst="chevron">
          <a:avLst/>
        </a:prstGeom>
        <a:solidFill>
          <a:schemeClr val="accent5">
            <a:tint val="40000"/>
            <a:alpha val="90000"/>
            <a:hueOff val="-5370241"/>
            <a:satOff val="24126"/>
            <a:lumOff val="1658"/>
            <a:alphaOff val="0"/>
          </a:schemeClr>
        </a:solidFill>
        <a:ln w="25400" cap="flat" cmpd="sng" algn="ctr">
          <a:solidFill>
            <a:schemeClr val="accent5">
              <a:tint val="40000"/>
              <a:alpha val="90000"/>
              <a:hueOff val="-5370241"/>
              <a:satOff val="24126"/>
              <a:lumOff val="16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IE" sz="1600" kern="1200" dirty="0"/>
            <a:t>Data Classification</a:t>
          </a:r>
          <a:endParaRPr lang="ga-IE" sz="1600" kern="1200" dirty="0"/>
        </a:p>
      </dsp:txBody>
      <dsp:txXfrm>
        <a:off x="3968953" y="1711813"/>
        <a:ext cx="1129257" cy="752837"/>
      </dsp:txXfrm>
    </dsp:sp>
    <dsp:sp modelId="{D63450CD-6422-4C7B-A9A9-A366839BB54F}">
      <dsp:nvSpPr>
        <dsp:cNvPr id="0" name=""/>
        <dsp:cNvSpPr/>
      </dsp:nvSpPr>
      <dsp:spPr>
        <a:xfrm>
          <a:off x="5211136" y="1711813"/>
          <a:ext cx="1882094" cy="752837"/>
        </a:xfrm>
        <a:prstGeom prst="chevron">
          <a:avLst/>
        </a:prstGeom>
        <a:solidFill>
          <a:schemeClr val="accent5">
            <a:tint val="40000"/>
            <a:alpha val="90000"/>
            <a:hueOff val="-6444289"/>
            <a:satOff val="28952"/>
            <a:lumOff val="1990"/>
            <a:alphaOff val="0"/>
          </a:schemeClr>
        </a:solidFill>
        <a:ln w="25400" cap="flat" cmpd="sng" algn="ctr">
          <a:solidFill>
            <a:schemeClr val="accent5">
              <a:tint val="40000"/>
              <a:alpha val="90000"/>
              <a:hueOff val="-6444289"/>
              <a:satOff val="28952"/>
              <a:lumOff val="19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dirty="0"/>
            <a:t>Password Policy</a:t>
          </a:r>
          <a:endParaRPr lang="ga-IE" sz="2000" kern="1200" dirty="0"/>
        </a:p>
      </dsp:txBody>
      <dsp:txXfrm>
        <a:off x="5587555" y="1711813"/>
        <a:ext cx="1129257" cy="752837"/>
      </dsp:txXfrm>
    </dsp:sp>
    <dsp:sp modelId="{5A9F88D4-693D-41C6-8777-68E383545990}">
      <dsp:nvSpPr>
        <dsp:cNvPr id="0" name=""/>
        <dsp:cNvSpPr/>
      </dsp:nvSpPr>
      <dsp:spPr>
        <a:xfrm>
          <a:off x="6829737" y="1711813"/>
          <a:ext cx="1882094" cy="752837"/>
        </a:xfrm>
        <a:prstGeom prst="chevron">
          <a:avLst/>
        </a:prstGeom>
        <a:solidFill>
          <a:schemeClr val="accent5">
            <a:tint val="40000"/>
            <a:alpha val="90000"/>
            <a:hueOff val="-7518337"/>
            <a:satOff val="33777"/>
            <a:lumOff val="2322"/>
            <a:alphaOff val="0"/>
          </a:schemeClr>
        </a:solidFill>
        <a:ln w="25400" cap="flat" cmpd="sng" algn="ctr">
          <a:solidFill>
            <a:schemeClr val="accent5">
              <a:tint val="40000"/>
              <a:alpha val="90000"/>
              <a:hueOff val="-7518337"/>
              <a:satOff val="33777"/>
              <a:lumOff val="23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dirty="0"/>
            <a:t>Incident Response </a:t>
          </a:r>
          <a:endParaRPr lang="ga-IE" sz="2000" kern="1200" dirty="0"/>
        </a:p>
      </dsp:txBody>
      <dsp:txXfrm>
        <a:off x="7206156" y="1711813"/>
        <a:ext cx="1129257" cy="752837"/>
      </dsp:txXfrm>
    </dsp:sp>
    <dsp:sp modelId="{301DB8E3-8B9F-4F0D-A9C7-25210BE50868}">
      <dsp:nvSpPr>
        <dsp:cNvPr id="0" name=""/>
        <dsp:cNvSpPr/>
      </dsp:nvSpPr>
      <dsp:spPr>
        <a:xfrm>
          <a:off x="1135" y="2668733"/>
          <a:ext cx="2267583" cy="907033"/>
        </a:xfrm>
        <a:prstGeom prst="chevr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IE" sz="2800" kern="1200" dirty="0"/>
            <a:t>People</a:t>
          </a:r>
          <a:endParaRPr lang="ga-IE" sz="2800" kern="1200" dirty="0"/>
        </a:p>
      </dsp:txBody>
      <dsp:txXfrm>
        <a:off x="454652" y="2668733"/>
        <a:ext cx="1360550" cy="907033"/>
      </dsp:txXfrm>
    </dsp:sp>
    <dsp:sp modelId="{A3323B8C-647F-45CA-AC31-1BE652EFCD8A}">
      <dsp:nvSpPr>
        <dsp:cNvPr id="0" name=""/>
        <dsp:cNvSpPr/>
      </dsp:nvSpPr>
      <dsp:spPr>
        <a:xfrm>
          <a:off x="1973933" y="2745831"/>
          <a:ext cx="1882094" cy="752837"/>
        </a:xfrm>
        <a:prstGeom prst="chevron">
          <a:avLst/>
        </a:prstGeom>
        <a:solidFill>
          <a:schemeClr val="accent5">
            <a:tint val="40000"/>
            <a:alpha val="90000"/>
            <a:hueOff val="-8592385"/>
            <a:satOff val="38602"/>
            <a:lumOff val="2654"/>
            <a:alphaOff val="0"/>
          </a:schemeClr>
        </a:solidFill>
        <a:ln w="25400" cap="flat" cmpd="sng" algn="ctr">
          <a:solidFill>
            <a:schemeClr val="accent5">
              <a:tint val="40000"/>
              <a:alpha val="90000"/>
              <a:hueOff val="-8592385"/>
              <a:satOff val="38602"/>
              <a:lumOff val="265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IE" sz="1800" kern="1200" dirty="0"/>
            <a:t>Awareness Training</a:t>
          </a:r>
          <a:endParaRPr lang="ga-IE" sz="1800" kern="1200" dirty="0"/>
        </a:p>
      </dsp:txBody>
      <dsp:txXfrm>
        <a:off x="2350352" y="2745831"/>
        <a:ext cx="1129257" cy="752837"/>
      </dsp:txXfrm>
    </dsp:sp>
    <dsp:sp modelId="{6894EA51-8A61-48A9-A45D-194900B1A4E2}">
      <dsp:nvSpPr>
        <dsp:cNvPr id="0" name=""/>
        <dsp:cNvSpPr/>
      </dsp:nvSpPr>
      <dsp:spPr>
        <a:xfrm>
          <a:off x="3592534" y="2745831"/>
          <a:ext cx="1882094" cy="752837"/>
        </a:xfrm>
        <a:prstGeom prst="chevron">
          <a:avLst/>
        </a:prstGeom>
        <a:solidFill>
          <a:schemeClr val="accent5">
            <a:tint val="40000"/>
            <a:alpha val="90000"/>
            <a:hueOff val="-9666433"/>
            <a:satOff val="43428"/>
            <a:lumOff val="2985"/>
            <a:alphaOff val="0"/>
          </a:schemeClr>
        </a:solidFill>
        <a:ln w="25400" cap="flat" cmpd="sng" algn="ctr">
          <a:solidFill>
            <a:schemeClr val="accent5">
              <a:tint val="40000"/>
              <a:alpha val="90000"/>
              <a:hueOff val="-9666433"/>
              <a:satOff val="43428"/>
              <a:lumOff val="29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IE" sz="1600" kern="1200" dirty="0"/>
            <a:t>Governance</a:t>
          </a:r>
          <a:endParaRPr lang="ga-IE" sz="1600" kern="1200" dirty="0"/>
        </a:p>
      </dsp:txBody>
      <dsp:txXfrm>
        <a:off x="3968953" y="2745831"/>
        <a:ext cx="1129257" cy="752837"/>
      </dsp:txXfrm>
    </dsp:sp>
    <dsp:sp modelId="{7AD5BF03-31D1-4A9C-9742-065D8695C0A1}">
      <dsp:nvSpPr>
        <dsp:cNvPr id="0" name=""/>
        <dsp:cNvSpPr/>
      </dsp:nvSpPr>
      <dsp:spPr>
        <a:xfrm>
          <a:off x="5211136" y="2745831"/>
          <a:ext cx="1882094" cy="752837"/>
        </a:xfrm>
        <a:prstGeom prst="chevron">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IE" sz="2000" kern="1200" dirty="0"/>
            <a:t>Resources</a:t>
          </a:r>
          <a:endParaRPr lang="ga-IE" sz="2000" kern="1200" dirty="0"/>
        </a:p>
      </dsp:txBody>
      <dsp:txXfrm>
        <a:off x="5587555" y="2745831"/>
        <a:ext cx="1129257" cy="7528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7ADAB-75DD-43C6-8108-22F2C55E778B}">
      <dsp:nvSpPr>
        <dsp:cNvPr id="0" name=""/>
        <dsp:cNvSpPr/>
      </dsp:nvSpPr>
      <dsp:spPr>
        <a:xfrm>
          <a:off x="574149" y="34330"/>
          <a:ext cx="608629" cy="5996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6EE070-BA42-4831-98E5-A33CD5C07D8A}">
      <dsp:nvSpPr>
        <dsp:cNvPr id="0" name=""/>
        <dsp:cNvSpPr/>
      </dsp:nvSpPr>
      <dsp:spPr>
        <a:xfrm>
          <a:off x="8992" y="818377"/>
          <a:ext cx="1738942" cy="122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IE" sz="2000" kern="1200"/>
            <a:t>1. Agree who is in charge</a:t>
          </a:r>
          <a:endParaRPr lang="ga-IE" sz="2000" kern="1200"/>
        </a:p>
      </dsp:txBody>
      <dsp:txXfrm>
        <a:off x="8992" y="818377"/>
        <a:ext cx="1738942" cy="1221858"/>
      </dsp:txXfrm>
    </dsp:sp>
    <dsp:sp modelId="{7DFD215D-669C-4451-A944-D3401382090D}">
      <dsp:nvSpPr>
        <dsp:cNvPr id="0" name=""/>
        <dsp:cNvSpPr/>
      </dsp:nvSpPr>
      <dsp:spPr>
        <a:xfrm>
          <a:off x="8992" y="2126013"/>
          <a:ext cx="1738942" cy="219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IE" sz="1600" kern="1200" dirty="0"/>
            <a:t>Who is responsible for data protection in your parish? </a:t>
          </a:r>
          <a:endParaRPr lang="ga-IE" sz="1600" kern="1200" dirty="0"/>
        </a:p>
        <a:p>
          <a:pPr marL="0" lvl="0" indent="0" algn="ctr" defTabSz="711200">
            <a:lnSpc>
              <a:spcPct val="100000"/>
            </a:lnSpc>
            <a:spcBef>
              <a:spcPct val="0"/>
            </a:spcBef>
            <a:spcAft>
              <a:spcPct val="35000"/>
            </a:spcAft>
            <a:buNone/>
          </a:pPr>
          <a:r>
            <a:rPr lang="en-IE" sz="1600" kern="1200"/>
            <a:t>Download the GDPR checklist from the RCB website  </a:t>
          </a:r>
          <a:endParaRPr lang="ga-IE" sz="1600" kern="1200"/>
        </a:p>
      </dsp:txBody>
      <dsp:txXfrm>
        <a:off x="8992" y="2126013"/>
        <a:ext cx="1738942" cy="2197179"/>
      </dsp:txXfrm>
    </dsp:sp>
    <dsp:sp modelId="{D4971707-1F07-4774-87FF-9CB07E9D4B2F}">
      <dsp:nvSpPr>
        <dsp:cNvPr id="0" name=""/>
        <dsp:cNvSpPr/>
      </dsp:nvSpPr>
      <dsp:spPr>
        <a:xfrm>
          <a:off x="2617406" y="34330"/>
          <a:ext cx="608629" cy="5996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E4750D-5277-4482-9FDD-07DA094241A9}">
      <dsp:nvSpPr>
        <dsp:cNvPr id="0" name=""/>
        <dsp:cNvSpPr/>
      </dsp:nvSpPr>
      <dsp:spPr>
        <a:xfrm>
          <a:off x="2052250" y="818377"/>
          <a:ext cx="1738942" cy="122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IE" sz="2000" kern="1200"/>
            <a:t>2. Become Accountable</a:t>
          </a:r>
          <a:endParaRPr lang="ga-IE" sz="2000" kern="1200"/>
        </a:p>
      </dsp:txBody>
      <dsp:txXfrm>
        <a:off x="2052250" y="818377"/>
        <a:ext cx="1738942" cy="1221858"/>
      </dsp:txXfrm>
    </dsp:sp>
    <dsp:sp modelId="{C4C80C80-24E9-483E-9C93-CC4E1FD33D10}">
      <dsp:nvSpPr>
        <dsp:cNvPr id="0" name=""/>
        <dsp:cNvSpPr/>
      </dsp:nvSpPr>
      <dsp:spPr>
        <a:xfrm>
          <a:off x="2052250" y="2126013"/>
          <a:ext cx="1738942" cy="219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IE" sz="1600" kern="1200"/>
            <a:t>Review ALL personal data you hold</a:t>
          </a:r>
          <a:endParaRPr lang="ga-IE" sz="1600" kern="1200"/>
        </a:p>
        <a:p>
          <a:pPr marL="0" lvl="0" indent="0" algn="ctr" defTabSz="711200">
            <a:lnSpc>
              <a:spcPct val="100000"/>
            </a:lnSpc>
            <a:spcBef>
              <a:spcPct val="0"/>
            </a:spcBef>
            <a:spcAft>
              <a:spcPct val="35000"/>
            </a:spcAft>
            <a:buNone/>
          </a:pPr>
          <a:r>
            <a:rPr lang="en-IE" sz="1600" kern="1200"/>
            <a:t>Document how you did your review</a:t>
          </a:r>
          <a:endParaRPr lang="ga-IE" sz="1600" kern="1200"/>
        </a:p>
      </dsp:txBody>
      <dsp:txXfrm>
        <a:off x="2052250" y="2126013"/>
        <a:ext cx="1738942" cy="2197179"/>
      </dsp:txXfrm>
    </dsp:sp>
    <dsp:sp modelId="{6EB7DE71-9050-45D0-9EAB-5C2E8E3157FD}">
      <dsp:nvSpPr>
        <dsp:cNvPr id="0" name=""/>
        <dsp:cNvSpPr/>
      </dsp:nvSpPr>
      <dsp:spPr>
        <a:xfrm>
          <a:off x="4660663" y="34330"/>
          <a:ext cx="608629" cy="5996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65C7D8-65F1-45C8-871F-8AE6D66C5FB6}">
      <dsp:nvSpPr>
        <dsp:cNvPr id="0" name=""/>
        <dsp:cNvSpPr/>
      </dsp:nvSpPr>
      <dsp:spPr>
        <a:xfrm>
          <a:off x="4095507" y="818377"/>
          <a:ext cx="1738942" cy="122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IE" sz="2000" kern="1200"/>
            <a:t>3. Develop processes, procedures and notices</a:t>
          </a:r>
          <a:endParaRPr lang="ga-IE" sz="2000" kern="1200"/>
        </a:p>
      </dsp:txBody>
      <dsp:txXfrm>
        <a:off x="4095507" y="818377"/>
        <a:ext cx="1738942" cy="1221858"/>
      </dsp:txXfrm>
    </dsp:sp>
    <dsp:sp modelId="{3286D105-4B4A-4307-AEF2-A40AAFEAB42E}">
      <dsp:nvSpPr>
        <dsp:cNvPr id="0" name=""/>
        <dsp:cNvSpPr/>
      </dsp:nvSpPr>
      <dsp:spPr>
        <a:xfrm>
          <a:off x="4095507" y="2126013"/>
          <a:ext cx="1738942" cy="219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IE" sz="1600" kern="1200"/>
            <a:t>Data Privacy Notice</a:t>
          </a:r>
          <a:endParaRPr lang="ga-IE" sz="1600" kern="1200"/>
        </a:p>
        <a:p>
          <a:pPr marL="0" lvl="0" indent="0" algn="ctr" defTabSz="711200">
            <a:lnSpc>
              <a:spcPct val="100000"/>
            </a:lnSpc>
            <a:spcBef>
              <a:spcPct val="0"/>
            </a:spcBef>
            <a:spcAft>
              <a:spcPct val="35000"/>
            </a:spcAft>
            <a:buNone/>
          </a:pPr>
          <a:r>
            <a:rPr lang="en-IE" sz="1600" kern="1200"/>
            <a:t>Parish Retention Policy</a:t>
          </a:r>
          <a:endParaRPr lang="ga-IE" sz="1600" kern="1200"/>
        </a:p>
        <a:p>
          <a:pPr marL="0" lvl="0" indent="0" algn="ctr" defTabSz="711200">
            <a:lnSpc>
              <a:spcPct val="100000"/>
            </a:lnSpc>
            <a:spcBef>
              <a:spcPct val="0"/>
            </a:spcBef>
            <a:spcAft>
              <a:spcPct val="35000"/>
            </a:spcAft>
            <a:buNone/>
          </a:pPr>
          <a:r>
            <a:rPr lang="en-IE" sz="1600" kern="1200"/>
            <a:t>Procedure on how you get consent</a:t>
          </a:r>
          <a:endParaRPr lang="ga-IE" sz="1600" kern="1200"/>
        </a:p>
        <a:p>
          <a:pPr marL="0" lvl="0" indent="0" algn="ctr" defTabSz="711200">
            <a:lnSpc>
              <a:spcPct val="100000"/>
            </a:lnSpc>
            <a:spcBef>
              <a:spcPct val="0"/>
            </a:spcBef>
            <a:spcAft>
              <a:spcPct val="35000"/>
            </a:spcAft>
            <a:buNone/>
          </a:pPr>
          <a:r>
            <a:rPr lang="en-IE" sz="1600" kern="1200"/>
            <a:t>Procedure on what to do if a data breach</a:t>
          </a:r>
          <a:endParaRPr lang="ga-IE" sz="1600" kern="1200"/>
        </a:p>
      </dsp:txBody>
      <dsp:txXfrm>
        <a:off x="4095507" y="2126013"/>
        <a:ext cx="1738942" cy="2197179"/>
      </dsp:txXfrm>
    </dsp:sp>
    <dsp:sp modelId="{483407B3-502B-4265-849A-29210DBEA601}">
      <dsp:nvSpPr>
        <dsp:cNvPr id="0" name=""/>
        <dsp:cNvSpPr/>
      </dsp:nvSpPr>
      <dsp:spPr>
        <a:xfrm>
          <a:off x="6703921" y="34330"/>
          <a:ext cx="608629" cy="5996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B05346-8C07-4A8B-86C8-E7BA9BD7D16A}">
      <dsp:nvSpPr>
        <dsp:cNvPr id="0" name=""/>
        <dsp:cNvSpPr/>
      </dsp:nvSpPr>
      <dsp:spPr>
        <a:xfrm>
          <a:off x="6138764" y="818377"/>
          <a:ext cx="1738942" cy="1221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IE" sz="2000" kern="1200"/>
            <a:t>4. Communicate</a:t>
          </a:r>
          <a:endParaRPr lang="ga-IE" sz="2000" kern="1200"/>
        </a:p>
      </dsp:txBody>
      <dsp:txXfrm>
        <a:off x="6138764" y="818377"/>
        <a:ext cx="1738942" cy="1221858"/>
      </dsp:txXfrm>
    </dsp:sp>
    <dsp:sp modelId="{DC934112-5EA2-4666-AE48-99CCAE4CFC78}">
      <dsp:nvSpPr>
        <dsp:cNvPr id="0" name=""/>
        <dsp:cNvSpPr/>
      </dsp:nvSpPr>
      <dsp:spPr>
        <a:xfrm>
          <a:off x="6138764" y="2126013"/>
          <a:ext cx="1738942" cy="219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IE" sz="1600" kern="1200"/>
            <a:t>Poster on your notice board</a:t>
          </a:r>
          <a:endParaRPr lang="ga-IE" sz="1600" kern="1200"/>
        </a:p>
        <a:p>
          <a:pPr marL="0" lvl="0" indent="0" algn="ctr" defTabSz="711200">
            <a:lnSpc>
              <a:spcPct val="100000"/>
            </a:lnSpc>
            <a:spcBef>
              <a:spcPct val="0"/>
            </a:spcBef>
            <a:spcAft>
              <a:spcPct val="35000"/>
            </a:spcAft>
            <a:buNone/>
          </a:pPr>
          <a:r>
            <a:rPr lang="en-IE" sz="1600" kern="1200"/>
            <a:t>Update parishioners</a:t>
          </a:r>
          <a:endParaRPr lang="ga-IE" sz="1600" kern="1200"/>
        </a:p>
        <a:p>
          <a:pPr marL="0" lvl="0" indent="0" algn="ctr" defTabSz="711200">
            <a:lnSpc>
              <a:spcPct val="100000"/>
            </a:lnSpc>
            <a:spcBef>
              <a:spcPct val="0"/>
            </a:spcBef>
            <a:spcAft>
              <a:spcPct val="35000"/>
            </a:spcAft>
            <a:buNone/>
          </a:pPr>
          <a:r>
            <a:rPr lang="en-IE" sz="1600" kern="1200"/>
            <a:t>Communicate via parish magazines etc. </a:t>
          </a:r>
          <a:endParaRPr lang="ga-IE" sz="1600" kern="1200"/>
        </a:p>
        <a:p>
          <a:pPr marL="0" lvl="0" indent="0" algn="ctr" defTabSz="711200">
            <a:lnSpc>
              <a:spcPct val="100000"/>
            </a:lnSpc>
            <a:spcBef>
              <a:spcPct val="0"/>
            </a:spcBef>
            <a:spcAft>
              <a:spcPct val="35000"/>
            </a:spcAft>
            <a:buNone/>
          </a:pPr>
          <a:endParaRPr lang="ga-IE" sz="1600" kern="1200"/>
        </a:p>
        <a:p>
          <a:pPr marL="0" lvl="0" indent="0" algn="ctr" defTabSz="711200">
            <a:lnSpc>
              <a:spcPct val="100000"/>
            </a:lnSpc>
            <a:spcBef>
              <a:spcPct val="0"/>
            </a:spcBef>
            <a:spcAft>
              <a:spcPct val="35000"/>
            </a:spcAft>
            <a:buNone/>
          </a:pPr>
          <a:endParaRPr lang="ga-IE" sz="1600" kern="1200"/>
        </a:p>
      </dsp:txBody>
      <dsp:txXfrm>
        <a:off x="6138764" y="2126013"/>
        <a:ext cx="1738942" cy="219717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EB848-81E0-4255-9549-C4674FD558DA}">
      <dsp:nvSpPr>
        <dsp:cNvPr id="0" name=""/>
        <dsp:cNvSpPr/>
      </dsp:nvSpPr>
      <dsp:spPr>
        <a:xfrm>
          <a:off x="0" y="390"/>
          <a:ext cx="4316172" cy="913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8CD80B-D178-457E-A0A5-4EE17C6A45EF}">
      <dsp:nvSpPr>
        <dsp:cNvPr id="0" name=""/>
        <dsp:cNvSpPr/>
      </dsp:nvSpPr>
      <dsp:spPr>
        <a:xfrm>
          <a:off x="276284" y="205891"/>
          <a:ext cx="502335" cy="5023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427E34-8226-44FE-A757-109D9CE49BEC}">
      <dsp:nvSpPr>
        <dsp:cNvPr id="0" name=""/>
        <dsp:cNvSpPr/>
      </dsp:nvSpPr>
      <dsp:spPr>
        <a:xfrm>
          <a:off x="1054905" y="390"/>
          <a:ext cx="3261266" cy="913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62" tIns="96662" rIns="96662" bIns="96662" numCol="1" spcCol="1270" anchor="ctr" anchorCtr="0">
          <a:noAutofit/>
        </a:bodyPr>
        <a:lstStyle/>
        <a:p>
          <a:pPr marL="0" lvl="0" indent="0" algn="l" defTabSz="889000">
            <a:lnSpc>
              <a:spcPct val="100000"/>
            </a:lnSpc>
            <a:spcBef>
              <a:spcPct val="0"/>
            </a:spcBef>
            <a:spcAft>
              <a:spcPct val="35000"/>
            </a:spcAft>
            <a:buNone/>
          </a:pPr>
          <a:r>
            <a:rPr lang="en-IE" sz="2000" kern="1200"/>
            <a:t>Questions? </a:t>
          </a:r>
          <a:endParaRPr lang="en-US" sz="2000" kern="1200"/>
        </a:p>
      </dsp:txBody>
      <dsp:txXfrm>
        <a:off x="1054905" y="390"/>
        <a:ext cx="3261266" cy="913338"/>
      </dsp:txXfrm>
    </dsp:sp>
    <dsp:sp modelId="{10EB4BC9-C9D3-4A49-9830-DFC5E821A427}">
      <dsp:nvSpPr>
        <dsp:cNvPr id="0" name=""/>
        <dsp:cNvSpPr/>
      </dsp:nvSpPr>
      <dsp:spPr>
        <a:xfrm>
          <a:off x="0" y="1142062"/>
          <a:ext cx="4316172" cy="913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D6AF2E-6DC0-4BAE-A4F8-4CB874494561}">
      <dsp:nvSpPr>
        <dsp:cNvPr id="0" name=""/>
        <dsp:cNvSpPr/>
      </dsp:nvSpPr>
      <dsp:spPr>
        <a:xfrm>
          <a:off x="276284" y="1347564"/>
          <a:ext cx="502335" cy="5023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43801D-7EFF-4148-827A-EC59D8C00BE8}">
      <dsp:nvSpPr>
        <dsp:cNvPr id="0" name=""/>
        <dsp:cNvSpPr/>
      </dsp:nvSpPr>
      <dsp:spPr>
        <a:xfrm>
          <a:off x="1054905" y="1142062"/>
          <a:ext cx="3261266" cy="913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62" tIns="96662" rIns="96662" bIns="96662" numCol="1" spcCol="1270" anchor="ctr" anchorCtr="0">
          <a:noAutofit/>
        </a:bodyPr>
        <a:lstStyle/>
        <a:p>
          <a:pPr marL="0" lvl="0" indent="0" algn="l" defTabSz="889000">
            <a:lnSpc>
              <a:spcPct val="100000"/>
            </a:lnSpc>
            <a:spcBef>
              <a:spcPct val="0"/>
            </a:spcBef>
            <a:spcAft>
              <a:spcPct val="35000"/>
            </a:spcAft>
            <a:buNone/>
          </a:pPr>
          <a:r>
            <a:rPr lang="en-IE" sz="2000" kern="1200"/>
            <a:t>Contact me: </a:t>
          </a:r>
          <a:r>
            <a:rPr lang="en-IE" sz="2000" kern="1200">
              <a:hlinkClick xmlns:r="http://schemas.openxmlformats.org/officeDocument/2006/relationships" r:id="rId5"/>
            </a:rPr>
            <a:t>rebekah.fozzard@rcbdub.org</a:t>
          </a:r>
          <a:endParaRPr lang="en-US" sz="2000" kern="1200"/>
        </a:p>
      </dsp:txBody>
      <dsp:txXfrm>
        <a:off x="1054905" y="1142062"/>
        <a:ext cx="3261266" cy="913338"/>
      </dsp:txXfrm>
    </dsp:sp>
    <dsp:sp modelId="{F2E795D6-ADD6-49EB-9A00-B753EA53EC07}">
      <dsp:nvSpPr>
        <dsp:cNvPr id="0" name=""/>
        <dsp:cNvSpPr/>
      </dsp:nvSpPr>
      <dsp:spPr>
        <a:xfrm>
          <a:off x="0" y="2283735"/>
          <a:ext cx="4316172" cy="913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6156C3-A50F-4646-8F99-E097229DEBD7}">
      <dsp:nvSpPr>
        <dsp:cNvPr id="0" name=""/>
        <dsp:cNvSpPr/>
      </dsp:nvSpPr>
      <dsp:spPr>
        <a:xfrm>
          <a:off x="276284" y="2489236"/>
          <a:ext cx="502335" cy="502335"/>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AA4888-7061-4E86-9F04-8E98D3DF21BF}">
      <dsp:nvSpPr>
        <dsp:cNvPr id="0" name=""/>
        <dsp:cNvSpPr/>
      </dsp:nvSpPr>
      <dsp:spPr>
        <a:xfrm>
          <a:off x="1054905" y="2283735"/>
          <a:ext cx="3261266" cy="913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62" tIns="96662" rIns="96662" bIns="96662" numCol="1" spcCol="1270" anchor="ctr" anchorCtr="0">
          <a:noAutofit/>
        </a:bodyPr>
        <a:lstStyle/>
        <a:p>
          <a:pPr marL="0" lvl="0" indent="0" algn="l" defTabSz="889000">
            <a:lnSpc>
              <a:spcPct val="100000"/>
            </a:lnSpc>
            <a:spcBef>
              <a:spcPct val="0"/>
            </a:spcBef>
            <a:spcAft>
              <a:spcPct val="35000"/>
            </a:spcAft>
            <a:buNone/>
          </a:pPr>
          <a:r>
            <a:rPr lang="en-IE" sz="2000" kern="1200"/>
            <a:t>00353-1-4125660</a:t>
          </a:r>
          <a:endParaRPr lang="en-US" sz="2000" kern="1200"/>
        </a:p>
      </dsp:txBody>
      <dsp:txXfrm>
        <a:off x="1054905" y="2283735"/>
        <a:ext cx="3261266" cy="91333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136" cy="493868"/>
          </a:xfrm>
          <a:prstGeom prst="rect">
            <a:avLst/>
          </a:prstGeom>
        </p:spPr>
        <p:txBody>
          <a:bodyPr vert="horz" lIns="91440" tIns="45720" rIns="91440" bIns="45720" rtlCol="0"/>
          <a:lstStyle>
            <a:lvl1pPr algn="l">
              <a:defRPr sz="1200"/>
            </a:lvl1pPr>
          </a:lstStyle>
          <a:p>
            <a:endParaRPr lang="ga-IE"/>
          </a:p>
        </p:txBody>
      </p:sp>
      <p:sp>
        <p:nvSpPr>
          <p:cNvPr id="3" name="Date Placeholder 2"/>
          <p:cNvSpPr>
            <a:spLocks noGrp="1"/>
          </p:cNvSpPr>
          <p:nvPr>
            <p:ph type="dt" sz="quarter" idx="1"/>
          </p:nvPr>
        </p:nvSpPr>
        <p:spPr>
          <a:xfrm>
            <a:off x="3816023" y="0"/>
            <a:ext cx="2918136" cy="493868"/>
          </a:xfrm>
          <a:prstGeom prst="rect">
            <a:avLst/>
          </a:prstGeom>
        </p:spPr>
        <p:txBody>
          <a:bodyPr vert="horz" lIns="91440" tIns="45720" rIns="91440" bIns="45720" rtlCol="0"/>
          <a:lstStyle>
            <a:lvl1pPr algn="r">
              <a:defRPr sz="1200"/>
            </a:lvl1pPr>
          </a:lstStyle>
          <a:p>
            <a:fld id="{EECCDC64-142A-48A7-AB59-970AB08A945F}" type="datetime1">
              <a:rPr lang="ga-IE" smtClean="0"/>
              <a:t>22/09/2023</a:t>
            </a:fld>
            <a:endParaRPr lang="ga-IE"/>
          </a:p>
        </p:txBody>
      </p:sp>
      <p:sp>
        <p:nvSpPr>
          <p:cNvPr id="4" name="Footer Placeholder 3"/>
          <p:cNvSpPr>
            <a:spLocks noGrp="1"/>
          </p:cNvSpPr>
          <p:nvPr>
            <p:ph type="ftr" sz="quarter" idx="2"/>
          </p:nvPr>
        </p:nvSpPr>
        <p:spPr>
          <a:xfrm>
            <a:off x="0" y="9370870"/>
            <a:ext cx="2918136" cy="493866"/>
          </a:xfrm>
          <a:prstGeom prst="rect">
            <a:avLst/>
          </a:prstGeom>
        </p:spPr>
        <p:txBody>
          <a:bodyPr vert="horz" lIns="91440" tIns="45720" rIns="91440" bIns="45720" rtlCol="0" anchor="b"/>
          <a:lstStyle>
            <a:lvl1pPr algn="l">
              <a:defRPr sz="1200"/>
            </a:lvl1pPr>
          </a:lstStyle>
          <a:p>
            <a:endParaRPr lang="ga-IE"/>
          </a:p>
        </p:txBody>
      </p:sp>
      <p:sp>
        <p:nvSpPr>
          <p:cNvPr id="5" name="Slide Number Placeholder 4"/>
          <p:cNvSpPr>
            <a:spLocks noGrp="1"/>
          </p:cNvSpPr>
          <p:nvPr>
            <p:ph type="sldNum" sz="quarter" idx="3"/>
          </p:nvPr>
        </p:nvSpPr>
        <p:spPr>
          <a:xfrm>
            <a:off x="3816023" y="9370870"/>
            <a:ext cx="2918136" cy="493866"/>
          </a:xfrm>
          <a:prstGeom prst="rect">
            <a:avLst/>
          </a:prstGeom>
        </p:spPr>
        <p:txBody>
          <a:bodyPr vert="horz" lIns="91440" tIns="45720" rIns="91440" bIns="45720" rtlCol="0" anchor="b"/>
          <a:lstStyle>
            <a:lvl1pPr algn="r">
              <a:defRPr sz="1200"/>
            </a:lvl1pPr>
          </a:lstStyle>
          <a:p>
            <a:fld id="{43D7D427-0DEF-4400-9C3A-38DDD15F7AA3}" type="slidenum">
              <a:rPr lang="ga-IE" smtClean="0"/>
              <a:t>‹#›</a:t>
            </a:fld>
            <a:endParaRPr lang="ga-IE"/>
          </a:p>
        </p:txBody>
      </p:sp>
    </p:spTree>
    <p:extLst>
      <p:ext uri="{BB962C8B-B14F-4D97-AF65-F5344CB8AC3E}">
        <p14:creationId xmlns:p14="http://schemas.microsoft.com/office/powerpoint/2010/main" val="2926181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0" cy="493315"/>
          </a:xfrm>
          <a:prstGeom prst="rect">
            <a:avLst/>
          </a:prstGeom>
        </p:spPr>
        <p:txBody>
          <a:bodyPr vert="horz" lIns="91440" tIns="45720" rIns="91440" bIns="45720" rtlCol="0"/>
          <a:lstStyle>
            <a:lvl1pPr algn="l">
              <a:defRPr sz="1200"/>
            </a:lvl1pPr>
          </a:lstStyle>
          <a:p>
            <a:endParaRPr lang="ga-IE"/>
          </a:p>
        </p:txBody>
      </p:sp>
      <p:sp>
        <p:nvSpPr>
          <p:cNvPr id="3" name="Date Placeholder 2"/>
          <p:cNvSpPr>
            <a:spLocks noGrp="1"/>
          </p:cNvSpPr>
          <p:nvPr>
            <p:ph type="dt" idx="1"/>
          </p:nvPr>
        </p:nvSpPr>
        <p:spPr>
          <a:xfrm>
            <a:off x="3815374" y="0"/>
            <a:ext cx="2918830" cy="493315"/>
          </a:xfrm>
          <a:prstGeom prst="rect">
            <a:avLst/>
          </a:prstGeom>
        </p:spPr>
        <p:txBody>
          <a:bodyPr vert="horz" lIns="91440" tIns="45720" rIns="91440" bIns="45720" rtlCol="0"/>
          <a:lstStyle>
            <a:lvl1pPr algn="r">
              <a:defRPr sz="1200"/>
            </a:lvl1pPr>
          </a:lstStyle>
          <a:p>
            <a:fld id="{A15ABFC3-D03B-40AE-899E-0721AB3B39B7}" type="datetime1">
              <a:rPr lang="ga-IE" smtClean="0"/>
              <a:t>22/09/2023</a:t>
            </a:fld>
            <a:endParaRPr lang="ga-IE"/>
          </a:p>
        </p:txBody>
      </p:sp>
      <p:sp>
        <p:nvSpPr>
          <p:cNvPr id="4" name="Slide Image Placeholder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ga-IE"/>
          </a:p>
        </p:txBody>
      </p:sp>
      <p:sp>
        <p:nvSpPr>
          <p:cNvPr id="5" name="Notes Placeholder 4"/>
          <p:cNvSpPr>
            <a:spLocks noGrp="1"/>
          </p:cNvSpPr>
          <p:nvPr>
            <p:ph type="body" sz="quarter" idx="3"/>
          </p:nvPr>
        </p:nvSpPr>
        <p:spPr>
          <a:xfrm>
            <a:off x="673577" y="4686498"/>
            <a:ext cx="5388610" cy="443984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6" name="Footer Placeholder 5"/>
          <p:cNvSpPr>
            <a:spLocks noGrp="1"/>
          </p:cNvSpPr>
          <p:nvPr>
            <p:ph type="ftr" sz="quarter" idx="4"/>
          </p:nvPr>
        </p:nvSpPr>
        <p:spPr>
          <a:xfrm>
            <a:off x="0" y="9371285"/>
            <a:ext cx="2918830" cy="493315"/>
          </a:xfrm>
          <a:prstGeom prst="rect">
            <a:avLst/>
          </a:prstGeom>
        </p:spPr>
        <p:txBody>
          <a:bodyPr vert="horz" lIns="91440" tIns="45720" rIns="91440" bIns="45720" rtlCol="0" anchor="b"/>
          <a:lstStyle>
            <a:lvl1pPr algn="l">
              <a:defRPr sz="1200"/>
            </a:lvl1pPr>
          </a:lstStyle>
          <a:p>
            <a:endParaRPr lang="ga-IE"/>
          </a:p>
        </p:txBody>
      </p:sp>
      <p:sp>
        <p:nvSpPr>
          <p:cNvPr id="7" name="Slide Number Placeholder 6"/>
          <p:cNvSpPr>
            <a:spLocks noGrp="1"/>
          </p:cNvSpPr>
          <p:nvPr>
            <p:ph type="sldNum" sz="quarter" idx="5"/>
          </p:nvPr>
        </p:nvSpPr>
        <p:spPr>
          <a:xfrm>
            <a:off x="3815374" y="9371285"/>
            <a:ext cx="2918830" cy="493315"/>
          </a:xfrm>
          <a:prstGeom prst="rect">
            <a:avLst/>
          </a:prstGeom>
        </p:spPr>
        <p:txBody>
          <a:bodyPr vert="horz" lIns="91440" tIns="45720" rIns="91440" bIns="45720" rtlCol="0" anchor="b"/>
          <a:lstStyle>
            <a:lvl1pPr algn="r">
              <a:defRPr sz="1200"/>
            </a:lvl1pPr>
          </a:lstStyle>
          <a:p>
            <a:fld id="{610B28CA-456B-424E-AB06-6642ED49239C}" type="slidenum">
              <a:rPr lang="ga-IE" smtClean="0"/>
              <a:t>‹#›</a:t>
            </a:fld>
            <a:endParaRPr lang="ga-IE"/>
          </a:p>
        </p:txBody>
      </p:sp>
    </p:spTree>
    <p:extLst>
      <p:ext uri="{BB962C8B-B14F-4D97-AF65-F5344CB8AC3E}">
        <p14:creationId xmlns:p14="http://schemas.microsoft.com/office/powerpoint/2010/main" val="39876125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610B28CA-456B-424E-AB06-6642ED49239C}" type="slidenum">
              <a:rPr lang="ga-IE" smtClean="0"/>
              <a:t>1</a:t>
            </a:fld>
            <a:endParaRPr lang="ga-IE"/>
          </a:p>
        </p:txBody>
      </p:sp>
    </p:spTree>
    <p:extLst>
      <p:ext uri="{BB962C8B-B14F-4D97-AF65-F5344CB8AC3E}">
        <p14:creationId xmlns:p14="http://schemas.microsoft.com/office/powerpoint/2010/main" val="427938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interpreted broadly and covers a much broader range of information (e.g. beyond an individual’s name, address, contact details, etc.) than some people might expect. </a:t>
            </a:r>
          </a:p>
          <a:p>
            <a:endParaRPr lang="en-GB" dirty="0"/>
          </a:p>
          <a:p>
            <a:r>
              <a:rPr lang="en-GB" dirty="0"/>
              <a:t>Data Controller: e.g. an employer in relation to their employee’s data, a GP in relation to their patient’s data, etc.).</a:t>
            </a:r>
          </a:p>
          <a:p>
            <a:endParaRPr lang="en-GB" dirty="0"/>
          </a:p>
          <a:p>
            <a:r>
              <a:rPr lang="en-GB" dirty="0"/>
              <a:t>Data Processor: e.g. a payroll service provider that manages payments to employees on behalf of an employer, or a call centre taking calls on behalf of a charity). </a:t>
            </a:r>
          </a:p>
          <a:p>
            <a:endParaRPr lang="en-GB" dirty="0"/>
          </a:p>
          <a:p>
            <a:r>
              <a:rPr lang="en-GB" dirty="0"/>
              <a:t>Under Data Protection Law, special categories of personal data are subject to additional protection. </a:t>
            </a:r>
            <a:endParaRPr lang="en-IE" dirty="0"/>
          </a:p>
        </p:txBody>
      </p:sp>
      <p:sp>
        <p:nvSpPr>
          <p:cNvPr id="4" name="Slide Number Placeholder 3"/>
          <p:cNvSpPr>
            <a:spLocks noGrp="1"/>
          </p:cNvSpPr>
          <p:nvPr>
            <p:ph type="sldNum" sz="quarter" idx="5"/>
          </p:nvPr>
        </p:nvSpPr>
        <p:spPr/>
        <p:txBody>
          <a:bodyPr/>
          <a:lstStyle/>
          <a:p>
            <a:fld id="{610B28CA-456B-424E-AB06-6642ED49239C}" type="slidenum">
              <a:rPr lang="ga-IE" smtClean="0"/>
              <a:t>4</a:t>
            </a:fld>
            <a:endParaRPr lang="ga-IE"/>
          </a:p>
        </p:txBody>
      </p:sp>
    </p:spTree>
    <p:extLst>
      <p:ext uri="{BB962C8B-B14F-4D97-AF65-F5344CB8AC3E}">
        <p14:creationId xmlns:p14="http://schemas.microsoft.com/office/powerpoint/2010/main" val="2460679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r>
              <a:rPr lang="en-IE" sz="1000" b="1" dirty="0"/>
              <a:t>Lawfully, fairly,</a:t>
            </a:r>
            <a:r>
              <a:rPr lang="en-IE" sz="1000" b="1" baseline="0" dirty="0"/>
              <a:t> transparently </a:t>
            </a:r>
            <a:r>
              <a:rPr lang="en-IE" sz="1000" baseline="0" dirty="0"/>
              <a:t>- </a:t>
            </a:r>
            <a:r>
              <a:rPr lang="en-IE" sz="1000" dirty="0"/>
              <a:t>happy for the person whose data is it to see you using</a:t>
            </a:r>
            <a:r>
              <a:rPr lang="en-IE" sz="1000" baseline="0" dirty="0"/>
              <a:t> it in this way – e.g. if I give my personal details for Gift Aid purposes, that is what it is being used for</a:t>
            </a:r>
          </a:p>
          <a:p>
            <a:pPr marL="228600" indent="-228600">
              <a:buAutoNum type="alphaLcParenR"/>
            </a:pPr>
            <a:r>
              <a:rPr lang="en-IE" sz="1000" b="1" baseline="0" dirty="0"/>
              <a:t>What is the specific purpose you have this data for? </a:t>
            </a:r>
            <a:r>
              <a:rPr lang="en-IE" sz="1000" baseline="0" dirty="0"/>
              <a:t>- Need to know only – don’t ask for information you do not need.. if you are running the crèche in church, you need a telephone number of a parent to use in an emergency – this is fine; once you don’t share it</a:t>
            </a:r>
          </a:p>
          <a:p>
            <a:pPr marL="0" marR="0" indent="0" algn="l" defTabSz="914400" rtl="0" eaLnBrk="1" fontAlgn="auto" latinLnBrk="0" hangingPunct="1">
              <a:lnSpc>
                <a:spcPct val="100000"/>
              </a:lnSpc>
              <a:spcBef>
                <a:spcPts val="0"/>
              </a:spcBef>
              <a:spcAft>
                <a:spcPts val="0"/>
              </a:spcAft>
              <a:buClrTx/>
              <a:buSzTx/>
              <a:buFontTx/>
              <a:buNone/>
              <a:tabLst/>
              <a:defRPr/>
            </a:pPr>
            <a:r>
              <a:rPr lang="en-IE" sz="1000" baseline="0" dirty="0"/>
              <a:t>c) </a:t>
            </a:r>
            <a:r>
              <a:rPr lang="en-IE" sz="1000" b="1" baseline="0" dirty="0"/>
              <a:t>Adequate, relevant and limited </a:t>
            </a:r>
            <a:r>
              <a:rPr lang="en-IE" sz="1000" baseline="0" dirty="0"/>
              <a:t>– ensure the information you have is relevant and limited to what you need it for; no more. For example; question – why you might need a date of birth? Or a PPS number</a:t>
            </a:r>
          </a:p>
          <a:p>
            <a:pPr marL="0" marR="0" indent="0" algn="l" defTabSz="914400" rtl="0" eaLnBrk="1" fontAlgn="auto" latinLnBrk="0" hangingPunct="1">
              <a:lnSpc>
                <a:spcPct val="100000"/>
              </a:lnSpc>
              <a:spcBef>
                <a:spcPts val="0"/>
              </a:spcBef>
              <a:spcAft>
                <a:spcPts val="0"/>
              </a:spcAft>
              <a:buClrTx/>
              <a:buSzTx/>
              <a:buFontTx/>
              <a:buNone/>
              <a:tabLst/>
              <a:defRPr/>
            </a:pPr>
            <a:r>
              <a:rPr lang="en-IE" sz="1000" baseline="0" dirty="0"/>
              <a:t>d) </a:t>
            </a:r>
            <a:r>
              <a:rPr lang="en-IE" sz="1000" b="1" baseline="0" dirty="0"/>
              <a:t>Kept up to date  </a:t>
            </a:r>
          </a:p>
          <a:p>
            <a:pPr marL="0" marR="0" indent="0" algn="l" defTabSz="914400" rtl="0" eaLnBrk="1" fontAlgn="auto" latinLnBrk="0" hangingPunct="1">
              <a:lnSpc>
                <a:spcPct val="100000"/>
              </a:lnSpc>
              <a:spcBef>
                <a:spcPts val="0"/>
              </a:spcBef>
              <a:spcAft>
                <a:spcPts val="0"/>
              </a:spcAft>
              <a:buClrTx/>
              <a:buSzTx/>
              <a:buFontTx/>
              <a:buNone/>
              <a:tabLst/>
              <a:defRPr/>
            </a:pPr>
            <a:r>
              <a:rPr lang="en-IE" sz="1000" b="1" baseline="0" dirty="0"/>
              <a:t>e) Stored for as long as is necessary - </a:t>
            </a:r>
            <a:r>
              <a:rPr lang="en-IE" sz="1000" baseline="0" dirty="0"/>
              <a:t>Once the child leaves the crèche you delete the record with the parents number </a:t>
            </a:r>
          </a:p>
          <a:p>
            <a:pPr marL="0" marR="0" indent="0" algn="l" defTabSz="914400" rtl="0" eaLnBrk="1" fontAlgn="auto" latinLnBrk="0" hangingPunct="1">
              <a:lnSpc>
                <a:spcPct val="100000"/>
              </a:lnSpc>
              <a:spcBef>
                <a:spcPts val="0"/>
              </a:spcBef>
              <a:spcAft>
                <a:spcPts val="0"/>
              </a:spcAft>
              <a:buClrTx/>
              <a:buSzTx/>
              <a:buFontTx/>
              <a:buNone/>
              <a:tabLst/>
              <a:defRPr/>
            </a:pPr>
            <a:r>
              <a:rPr lang="en-IE" sz="1000" baseline="0" dirty="0"/>
              <a:t>f</a:t>
            </a:r>
            <a:r>
              <a:rPr lang="en-IE" sz="1000" b="1" baseline="0" dirty="0"/>
              <a:t>) Safe &amp; Secure </a:t>
            </a:r>
            <a:r>
              <a:rPr lang="en-IE" sz="1000" baseline="0" dirty="0"/>
              <a:t>= Only people who need to see this information can access it; passwords are in place; locked storage etc.  Document your procedures</a:t>
            </a:r>
          </a:p>
          <a:p>
            <a:pPr marL="0" indent="0">
              <a:buNone/>
            </a:pPr>
            <a:endParaRPr lang="en-IE" sz="1000" dirty="0"/>
          </a:p>
          <a:p>
            <a:pPr marL="0" indent="0">
              <a:buNone/>
            </a:pPr>
            <a:r>
              <a:rPr lang="en-IE" sz="1000" b="1" dirty="0"/>
              <a:t>No keeping data ‘just in case’ – Retention</a:t>
            </a:r>
            <a:r>
              <a:rPr lang="en-IE" sz="1000" b="1" baseline="0" dirty="0"/>
              <a:t> policy </a:t>
            </a:r>
            <a:r>
              <a:rPr lang="en-IE" sz="1000" b="0" baseline="0" dirty="0"/>
              <a:t> - data should only be kept for as long as is necessary and useful. You should not hold personal information indefinitely unless there is a valid reason to do this</a:t>
            </a:r>
          </a:p>
          <a:p>
            <a:pPr marL="0" indent="0">
              <a:buNone/>
            </a:pPr>
            <a:r>
              <a:rPr lang="en-IE" sz="1000" b="0" baseline="0" dirty="0"/>
              <a:t>Also, you do not need both a hard copy and soft copy of personal information  - in most cases a soft copy will suffice. This means you can get rid of many of your hard copy files. However, it is good to keep hard copies of files with signatures. While the Electronic Commerce Act 2000 removes evidentiary distinctions between paper and electronic records; a real signature for banking and finance purposes; as well as HR contract purposes is best practice </a:t>
            </a:r>
          </a:p>
          <a:p>
            <a:pPr marL="0" indent="0">
              <a:buNone/>
            </a:pPr>
            <a:endParaRPr lang="en-IE" sz="1000" b="0" baseline="0" dirty="0"/>
          </a:p>
          <a:p>
            <a:pPr marL="0" indent="0">
              <a:buNone/>
            </a:pPr>
            <a:r>
              <a:rPr lang="en-IE" sz="1000" b="0" baseline="0" dirty="0"/>
              <a:t>For example,. Health &amp; Safety records should be kept for 10 years from date of an accident – according to the Safety, Health and Welfare at work regulations 1993</a:t>
            </a:r>
          </a:p>
          <a:p>
            <a:pPr marL="0" indent="0">
              <a:buFont typeface="Arial" panose="020B0604020202020204" pitchFamily="34" charset="0"/>
              <a:buNone/>
            </a:pPr>
            <a:r>
              <a:rPr lang="en-IE" sz="1000" b="0" baseline="0" dirty="0"/>
              <a:t>Child protection case files- kept indefinitely – archive			Baptism, marriage, burial and confirmation registers – keep indefinitely and archive </a:t>
            </a:r>
          </a:p>
        </p:txBody>
      </p:sp>
      <p:sp>
        <p:nvSpPr>
          <p:cNvPr id="4" name="Slide Number Placeholder 3"/>
          <p:cNvSpPr>
            <a:spLocks noGrp="1"/>
          </p:cNvSpPr>
          <p:nvPr>
            <p:ph type="sldNum" sz="quarter" idx="10"/>
          </p:nvPr>
        </p:nvSpPr>
        <p:spPr/>
        <p:txBody>
          <a:bodyPr/>
          <a:lstStyle/>
          <a:p>
            <a:fld id="{610B28CA-456B-424E-AB06-6642ED49239C}" type="slidenum">
              <a:rPr lang="ga-IE" smtClean="0"/>
              <a:t>5</a:t>
            </a:fld>
            <a:endParaRPr lang="ga-IE"/>
          </a:p>
        </p:txBody>
      </p:sp>
    </p:spTree>
    <p:extLst>
      <p:ext uri="{BB962C8B-B14F-4D97-AF65-F5344CB8AC3E}">
        <p14:creationId xmlns:p14="http://schemas.microsoft.com/office/powerpoint/2010/main" val="3577693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IE" sz="1200" b="1" baseline="0" dirty="0"/>
              <a:t>Contractual Necessity  </a:t>
            </a:r>
            <a:r>
              <a:rPr lang="en-IE" sz="1200" baseline="0" dirty="0"/>
              <a:t>- personal data may be processed if the processing is necessary in order to enter into or perform a contract with the data subject. E.g. employee contract; upgrading the church organ you will have a contract for the person doing it</a:t>
            </a:r>
          </a:p>
          <a:p>
            <a:pPr marL="171450" indent="-171450">
              <a:buFont typeface="Arial" panose="020B0604020202020204" pitchFamily="34" charset="0"/>
              <a:buChar char="•"/>
            </a:pPr>
            <a:r>
              <a:rPr lang="en-IE" sz="1200" b="1" baseline="0" dirty="0"/>
              <a:t>Compliance with legal obligation </a:t>
            </a:r>
            <a:r>
              <a:rPr lang="en-IE" sz="1200" baseline="0" dirty="0"/>
              <a:t>– personal data may be processed if the controller is legally required to perform such processing (e.g. complying with the constitution of the Church of Ireland; reporting of gender pay data for the CSO etc.)</a:t>
            </a:r>
          </a:p>
          <a:p>
            <a:pPr marL="171450" indent="-171450">
              <a:buFont typeface="Arial" panose="020B0604020202020204" pitchFamily="34" charset="0"/>
              <a:buChar char="•"/>
            </a:pPr>
            <a:r>
              <a:rPr lang="en-IE" sz="1200" b="1" baseline="0" dirty="0"/>
              <a:t>Vital Interests </a:t>
            </a:r>
            <a:r>
              <a:rPr lang="en-IE" sz="1200" baseline="0" dirty="0"/>
              <a:t>– personal data may be processed to protect the vital interests of the data subject. E.g. in a life or death situation it is permissible to use a person’s medical or emergency contact information without their consent. </a:t>
            </a:r>
          </a:p>
          <a:p>
            <a:pPr marL="171450" indent="-171450">
              <a:buFont typeface="Arial" panose="020B0604020202020204" pitchFamily="34" charset="0"/>
              <a:buChar char="•"/>
            </a:pPr>
            <a:r>
              <a:rPr lang="en-IE" sz="1200" b="1" baseline="0" dirty="0"/>
              <a:t>Public Interest – Life/Death </a:t>
            </a:r>
            <a:r>
              <a:rPr lang="en-IE" sz="1200" b="0" baseline="0" dirty="0"/>
              <a:t>Personal data may be processed if the processing is necessary for the performance of tasks carried out by a public authority or private organisation acting the public interest</a:t>
            </a:r>
          </a:p>
          <a:p>
            <a:pPr marL="171450" indent="-171450">
              <a:buFont typeface="Arial" panose="020B0604020202020204" pitchFamily="34" charset="0"/>
              <a:buChar char="•"/>
            </a:pPr>
            <a:endParaRPr lang="en-IE" sz="1200" b="0" baseline="0" dirty="0"/>
          </a:p>
          <a:p>
            <a:r>
              <a:rPr lang="en-IE" sz="1200" b="1" baseline="0" dirty="0"/>
              <a:t>Processing Sensitive Personal Data - </a:t>
            </a:r>
            <a:r>
              <a:rPr lang="en-IE" sz="1200" b="0" baseline="0" dirty="0"/>
              <a:t>(GDPR calls special category data) means information about a person’s racial or ethnic origin; political opinions, religious or similar beliefs, physical or mental health, sexual life, criminal history, biometric data etc. To process this information you need extra permission including: </a:t>
            </a:r>
          </a:p>
          <a:p>
            <a:pPr marL="0" indent="0">
              <a:buFont typeface="Arial" panose="020B0604020202020204" pitchFamily="34" charset="0"/>
              <a:buNone/>
            </a:pPr>
            <a:r>
              <a:rPr lang="en-IE" sz="1200" b="0" baseline="0" dirty="0"/>
              <a:t>Explicit consent from the data subject or inline with Employment Law – necessary for employment law or social protection reasons or Data has already been made public</a:t>
            </a:r>
          </a:p>
          <a:p>
            <a:endParaRPr lang="en-IE" sz="1200"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sz="1200" b="1" baseline="0" dirty="0"/>
              <a:t>Processing personal data about Children  - </a:t>
            </a:r>
            <a:r>
              <a:rPr lang="en-IE" sz="1200" b="0" baseline="0" dirty="0"/>
              <a:t>Under GDPR parental consent will be required for the processing of personal data for children under the age of 16.. You must be able to show that you have collected and been given this consent lawfully and therefore, when collecting children’s data, you must make sure that your privacy/data protection notice is written in a language that children can understand and copies of consents must be kept. This should be kept until the young person is 21 and can then be destroyed. </a:t>
            </a:r>
          </a:p>
          <a:p>
            <a:endParaRPr lang="en-IE" sz="1200"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sz="1200" b="1" baseline="0" dirty="0"/>
              <a:t>CCTV - -</a:t>
            </a:r>
            <a:r>
              <a:rPr lang="en-IE" sz="1200" b="0" baseline="0" dirty="0"/>
              <a:t>you need to have adequate signage in place so that people know there is CCTV and why</a:t>
            </a:r>
          </a:p>
          <a:p>
            <a:endParaRPr lang="en-IE" b="0" baseline="0" dirty="0"/>
          </a:p>
          <a:p>
            <a:endParaRPr lang="en-IE" dirty="0"/>
          </a:p>
        </p:txBody>
      </p:sp>
      <p:sp>
        <p:nvSpPr>
          <p:cNvPr id="4" name="Slide Number Placeholder 3"/>
          <p:cNvSpPr>
            <a:spLocks noGrp="1"/>
          </p:cNvSpPr>
          <p:nvPr>
            <p:ph type="sldNum" sz="quarter" idx="10"/>
          </p:nvPr>
        </p:nvSpPr>
        <p:spPr/>
        <p:txBody>
          <a:bodyPr/>
          <a:lstStyle/>
          <a:p>
            <a:fld id="{610B28CA-456B-424E-AB06-6642ED49239C}" type="slidenum">
              <a:rPr lang="ga-IE" smtClean="0"/>
              <a:t>6</a:t>
            </a:fld>
            <a:endParaRPr lang="ga-IE"/>
          </a:p>
        </p:txBody>
      </p:sp>
    </p:spTree>
    <p:extLst>
      <p:ext uri="{BB962C8B-B14F-4D97-AF65-F5344CB8AC3E}">
        <p14:creationId xmlns:p14="http://schemas.microsoft.com/office/powerpoint/2010/main" val="1321029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000" baseline="0" dirty="0"/>
              <a:t>Consent means permission to use peoples data. This permission needs to be recorded. We have consent form templates on our website to help you in this regard</a:t>
            </a:r>
          </a:p>
          <a:p>
            <a:endParaRPr lang="en-IE" sz="1000" dirty="0"/>
          </a:p>
          <a:p>
            <a:r>
              <a:rPr lang="en-IE" sz="1000" dirty="0"/>
              <a:t>Where you chose consent</a:t>
            </a:r>
            <a:r>
              <a:rPr lang="en-IE" sz="1000" baseline="0" dirty="0"/>
              <a:t> to process any personal data </a:t>
            </a:r>
            <a:r>
              <a:rPr lang="en-IE" sz="1000" b="1" baseline="0" dirty="0"/>
              <a:t>you need to remember that consent must be freely given, specific, informed, unambiguous and able to be withdrawn at any time</a:t>
            </a:r>
          </a:p>
          <a:p>
            <a:pPr marL="171450" indent="-171450">
              <a:buFont typeface="Arial" panose="020B0604020202020204" pitchFamily="34" charset="0"/>
              <a:buChar char="•"/>
            </a:pPr>
            <a:r>
              <a:rPr lang="en-IE" sz="1000" baseline="0" dirty="0"/>
              <a:t>You will need to record how and when the consent was obtained (and reviewed over time)</a:t>
            </a:r>
          </a:p>
          <a:p>
            <a:pPr marL="171450" indent="-171450">
              <a:buFont typeface="Arial" panose="020B0604020202020204" pitchFamily="34" charset="0"/>
              <a:buChar char="•"/>
            </a:pPr>
            <a:r>
              <a:rPr lang="en-IE" sz="1000" baseline="0" dirty="0"/>
              <a:t>As consent for most church activity is sensitive, relates to a religious belief, you need to get explicit consent. </a:t>
            </a:r>
          </a:p>
          <a:p>
            <a:pPr marL="171450" indent="-171450">
              <a:buFont typeface="Arial" panose="020B0604020202020204" pitchFamily="34" charset="0"/>
              <a:buChar char="•"/>
            </a:pPr>
            <a:r>
              <a:rPr lang="en-IE" sz="1000" baseline="0" dirty="0"/>
              <a:t>Consent will require clear affirmative action</a:t>
            </a:r>
          </a:p>
          <a:p>
            <a:pPr marL="171450" indent="-171450">
              <a:buFont typeface="Arial" panose="020B0604020202020204" pitchFamily="34" charset="0"/>
              <a:buChar char="•"/>
            </a:pPr>
            <a:r>
              <a:rPr lang="en-IE" sz="1000" baseline="0" dirty="0"/>
              <a:t>Silence, pre-ticked boxes, inactivity or a history of processing without complaints will not constitute consent</a:t>
            </a:r>
          </a:p>
          <a:p>
            <a:pPr marL="0" indent="0">
              <a:buFont typeface="Arial" panose="020B0604020202020204" pitchFamily="34" charset="0"/>
              <a:buNone/>
            </a:pPr>
            <a:endParaRPr lang="en-IE" sz="1000" baseline="0" dirty="0"/>
          </a:p>
          <a:p>
            <a:r>
              <a:rPr lang="en-IE" sz="1000" b="1" baseline="0" dirty="0"/>
              <a:t>EG   </a:t>
            </a:r>
            <a:r>
              <a:rPr lang="en-IE" sz="1000" baseline="0" dirty="0"/>
              <a:t>You need to get permission to use peoples photos photographs on your website; in your parish / diocesan magazine; the gazette  You need to be especially careful with children’s data</a:t>
            </a:r>
          </a:p>
          <a:p>
            <a:r>
              <a:rPr lang="en-IE" sz="1000" baseline="0" dirty="0"/>
              <a:t>you should not publish names and addresses without permission</a:t>
            </a:r>
          </a:p>
          <a:p>
            <a:endParaRPr lang="en-IE" sz="1000" baseline="0" dirty="0"/>
          </a:p>
          <a:p>
            <a:r>
              <a:rPr lang="en-IE" sz="1000" b="1" baseline="0" dirty="0"/>
              <a:t>Old consent – can we use it? </a:t>
            </a:r>
          </a:p>
          <a:p>
            <a:r>
              <a:rPr lang="en-IE" sz="1000" baseline="0" dirty="0"/>
              <a:t>You should review any existing consents you have on record to check whether they comply with the stricter rules under GDPR</a:t>
            </a:r>
          </a:p>
          <a:p>
            <a:r>
              <a:rPr lang="en-IE" sz="1000" baseline="0" dirty="0"/>
              <a:t>The basic rule is that if consent was obtained using an opt out box or is ambiguous you can not rely on it after 25</a:t>
            </a:r>
            <a:r>
              <a:rPr lang="en-IE" sz="1000" baseline="30000" dirty="0"/>
              <a:t>th</a:t>
            </a:r>
            <a:r>
              <a:rPr lang="en-IE" sz="1000" baseline="0" dirty="0"/>
              <a:t> May</a:t>
            </a:r>
          </a:p>
          <a:p>
            <a:endParaRPr lang="en-IE" sz="10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IE" sz="1000" b="1" baseline="0" dirty="0"/>
              <a:t>Freely given</a:t>
            </a:r>
          </a:p>
          <a:p>
            <a:pPr marL="0" marR="0" indent="0" algn="l" defTabSz="914400" rtl="0" eaLnBrk="1" fontAlgn="auto" latinLnBrk="0" hangingPunct="1">
              <a:lnSpc>
                <a:spcPct val="100000"/>
              </a:lnSpc>
              <a:spcBef>
                <a:spcPts val="0"/>
              </a:spcBef>
              <a:spcAft>
                <a:spcPts val="0"/>
              </a:spcAft>
              <a:buClrTx/>
              <a:buSzTx/>
              <a:buFontTx/>
              <a:buNone/>
              <a:tabLst/>
              <a:defRPr/>
            </a:pPr>
            <a:r>
              <a:rPr lang="en-IE" sz="1000" b="0" baseline="0" dirty="0"/>
              <a:t>e.g. entering into a contract or receiving a service should not be ‘tied’ to the user giving consent to the processing of data which is not necessary for the service to be delivered. </a:t>
            </a:r>
          </a:p>
          <a:p>
            <a:pPr marL="0" marR="0" indent="0" algn="l" defTabSz="914400" rtl="0" eaLnBrk="1" fontAlgn="auto" latinLnBrk="0" hangingPunct="1">
              <a:lnSpc>
                <a:spcPct val="100000"/>
              </a:lnSpc>
              <a:spcBef>
                <a:spcPts val="0"/>
              </a:spcBef>
              <a:spcAft>
                <a:spcPts val="0"/>
              </a:spcAft>
              <a:buClrTx/>
              <a:buSzTx/>
              <a:buFontTx/>
              <a:buNone/>
              <a:tabLst/>
              <a:defRPr/>
            </a:pPr>
            <a:r>
              <a:rPr lang="en-IE" sz="1000" b="0" baseline="0" dirty="0"/>
              <a:t>E.g. I cant be told that I can not attend bereavement counselling in my church because I didn’t want to give you my PPS number. You don’t need my PPS number for this service. </a:t>
            </a:r>
          </a:p>
          <a:p>
            <a:endParaRPr lang="en-IE" sz="1000" baseline="0" dirty="0"/>
          </a:p>
        </p:txBody>
      </p:sp>
      <p:sp>
        <p:nvSpPr>
          <p:cNvPr id="4" name="Slide Number Placeholder 3"/>
          <p:cNvSpPr>
            <a:spLocks noGrp="1"/>
          </p:cNvSpPr>
          <p:nvPr>
            <p:ph type="sldNum" sz="quarter" idx="10"/>
          </p:nvPr>
        </p:nvSpPr>
        <p:spPr/>
        <p:txBody>
          <a:bodyPr/>
          <a:lstStyle/>
          <a:p>
            <a:fld id="{610B28CA-456B-424E-AB06-6642ED49239C}" type="slidenum">
              <a:rPr lang="ga-IE" smtClean="0"/>
              <a:t>7</a:t>
            </a:fld>
            <a:endParaRPr lang="ga-IE"/>
          </a:p>
        </p:txBody>
      </p:sp>
    </p:spTree>
    <p:extLst>
      <p:ext uri="{BB962C8B-B14F-4D97-AF65-F5344CB8AC3E}">
        <p14:creationId xmlns:p14="http://schemas.microsoft.com/office/powerpoint/2010/main" val="1508139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lvl="1" indent="0">
              <a:buNone/>
            </a:pPr>
            <a:endParaRPr lang="ga-IE" sz="600" dirty="0"/>
          </a:p>
          <a:p>
            <a:pPr marL="628650" lvl="1" indent="-171450">
              <a:buFont typeface="Arial" panose="020B0604020202020204" pitchFamily="34" charset="0"/>
              <a:buChar char="•"/>
            </a:pPr>
            <a:r>
              <a:rPr lang="en-IE" dirty="0"/>
              <a:t>Be informed about what their data is being used for – e.g.</a:t>
            </a:r>
            <a:r>
              <a:rPr lang="en-IE" baseline="0" dirty="0"/>
              <a:t> I am using your personal information as it is required for HR purposes (payroll)</a:t>
            </a:r>
            <a:endParaRPr lang="ga-IE" dirty="0"/>
          </a:p>
          <a:p>
            <a:pPr marL="628650" lvl="1" indent="-171450">
              <a:buFont typeface="Arial" panose="020B0604020202020204" pitchFamily="34" charset="0"/>
              <a:buChar char="•"/>
            </a:pPr>
            <a:r>
              <a:rPr lang="en-IE" dirty="0"/>
              <a:t>Have access their personal information within 30 days of requesting it</a:t>
            </a:r>
            <a:endParaRPr lang="ga-IE" dirty="0"/>
          </a:p>
          <a:p>
            <a:pPr marL="628650" lvl="1" indent="-171450">
              <a:buFont typeface="Arial" panose="020B0604020202020204" pitchFamily="34" charset="0"/>
              <a:buChar char="•"/>
            </a:pPr>
            <a:r>
              <a:rPr lang="en-IE" dirty="0"/>
              <a:t>Have personal data erased (the right to be forgotten) (Please delete my records</a:t>
            </a:r>
            <a:r>
              <a:rPr lang="en-IE" baseline="0" dirty="0"/>
              <a:t> – exception in a </a:t>
            </a:r>
            <a:r>
              <a:rPr lang="en-IE" dirty="0"/>
              <a:t>Disciplinary case ) </a:t>
            </a:r>
            <a:endParaRPr lang="ga-IE" dirty="0"/>
          </a:p>
          <a:p>
            <a:pPr marL="628650" lvl="1" indent="-171450">
              <a:buFont typeface="Arial" panose="020B0604020202020204" pitchFamily="34" charset="0"/>
              <a:buChar char="•"/>
            </a:pPr>
            <a:r>
              <a:rPr lang="en-IE" dirty="0"/>
              <a:t>Have personal data corrected – e.g. name is wrong;</a:t>
            </a:r>
            <a:r>
              <a:rPr lang="en-IE" baseline="0" dirty="0"/>
              <a:t> must be corrected etc. </a:t>
            </a:r>
            <a:endParaRPr lang="ga-IE" dirty="0"/>
          </a:p>
          <a:p>
            <a:pPr marL="628650" lvl="1" indent="-171450">
              <a:buFont typeface="Arial" panose="020B0604020202020204" pitchFamily="34" charset="0"/>
              <a:buChar char="•"/>
            </a:pPr>
            <a:r>
              <a:rPr lang="en-IE" dirty="0"/>
              <a:t>Restrict processing (decide what their</a:t>
            </a:r>
            <a:r>
              <a:rPr lang="en-IE" baseline="0" dirty="0"/>
              <a:t> data can be used for; so </a:t>
            </a:r>
            <a:r>
              <a:rPr lang="en-IE" dirty="0"/>
              <a:t>no phone</a:t>
            </a:r>
            <a:r>
              <a:rPr lang="en-IE" baseline="0" dirty="0"/>
              <a:t> number and event cancelled, I can’t contact you) – don’t delete but don’t use</a:t>
            </a:r>
            <a:endParaRPr lang="ga-IE" dirty="0"/>
          </a:p>
          <a:p>
            <a:pPr marL="628650" lvl="1" indent="-171450">
              <a:buFont typeface="Arial" panose="020B0604020202020204" pitchFamily="34" charset="0"/>
              <a:buChar char="•"/>
            </a:pPr>
            <a:r>
              <a:rPr lang="en-IE" dirty="0"/>
              <a:t>Object to their data being processed (exemption – HR in work) – please do not use my photograph</a:t>
            </a:r>
            <a:r>
              <a:rPr lang="en-IE" baseline="0" dirty="0"/>
              <a:t> in the parish magazine; on the website </a:t>
            </a:r>
            <a:endParaRPr lang="ga-IE" dirty="0"/>
          </a:p>
          <a:p>
            <a:pPr marL="628650" lvl="1" indent="-171450">
              <a:buFont typeface="Arial" panose="020B0604020202020204" pitchFamily="34" charset="0"/>
              <a:buChar char="•"/>
            </a:pPr>
            <a:r>
              <a:rPr lang="en-IE" dirty="0"/>
              <a:t>Data portability (have their data sent, online, to a third party)</a:t>
            </a:r>
            <a:endParaRPr lang="ga-IE" dirty="0"/>
          </a:p>
          <a:p>
            <a:pPr marL="628650" lvl="1" indent="-171450">
              <a:buFont typeface="Arial" panose="020B0604020202020204" pitchFamily="34" charset="0"/>
              <a:buChar char="•"/>
            </a:pPr>
            <a:r>
              <a:rPr lang="en-IE" dirty="0"/>
              <a:t>No automated decision making ( human intervention required) – e.g. going for a mortgage</a:t>
            </a:r>
            <a:endParaRPr lang="ga-IE" dirty="0"/>
          </a:p>
          <a:p>
            <a:endParaRPr lang="ga-IE" dirty="0"/>
          </a:p>
        </p:txBody>
      </p:sp>
      <p:sp>
        <p:nvSpPr>
          <p:cNvPr id="4" name="Slide Number Placeholder 3"/>
          <p:cNvSpPr>
            <a:spLocks noGrp="1"/>
          </p:cNvSpPr>
          <p:nvPr>
            <p:ph type="sldNum" sz="quarter" idx="10"/>
          </p:nvPr>
        </p:nvSpPr>
        <p:spPr/>
        <p:txBody>
          <a:bodyPr/>
          <a:lstStyle/>
          <a:p>
            <a:fld id="{610B28CA-456B-424E-AB06-6642ED49239C}" type="slidenum">
              <a:rPr lang="ga-IE" smtClean="0"/>
              <a:t>8</a:t>
            </a:fld>
            <a:endParaRPr lang="ga-IE"/>
          </a:p>
        </p:txBody>
      </p:sp>
    </p:spTree>
    <p:extLst>
      <p:ext uri="{BB962C8B-B14F-4D97-AF65-F5344CB8AC3E}">
        <p14:creationId xmlns:p14="http://schemas.microsoft.com/office/powerpoint/2010/main" val="86528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LcParenR"/>
            </a:pPr>
            <a:endParaRPr lang="en-IE" sz="1000" b="0" baseline="0" dirty="0"/>
          </a:p>
        </p:txBody>
      </p:sp>
      <p:sp>
        <p:nvSpPr>
          <p:cNvPr id="4" name="Slide Number Placeholder 3"/>
          <p:cNvSpPr>
            <a:spLocks noGrp="1"/>
          </p:cNvSpPr>
          <p:nvPr>
            <p:ph type="sldNum" sz="quarter" idx="10"/>
          </p:nvPr>
        </p:nvSpPr>
        <p:spPr/>
        <p:txBody>
          <a:bodyPr/>
          <a:lstStyle/>
          <a:p>
            <a:fld id="{610B28CA-456B-424E-AB06-6642ED49239C}" type="slidenum">
              <a:rPr lang="ga-IE" smtClean="0"/>
              <a:t>13</a:t>
            </a:fld>
            <a:endParaRPr lang="ga-IE"/>
          </a:p>
        </p:txBody>
      </p:sp>
    </p:spTree>
    <p:extLst>
      <p:ext uri="{BB962C8B-B14F-4D97-AF65-F5344CB8AC3E}">
        <p14:creationId xmlns:p14="http://schemas.microsoft.com/office/powerpoint/2010/main" val="3577693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Organisations will be regulated by</a:t>
            </a:r>
            <a:r>
              <a:rPr lang="en-IE" baseline="0" dirty="0"/>
              <a:t> the Data Protection Authority where they have their main establishment. As our head office is in Dublin we will be supervised by the Irish Data Protection Commissioner</a:t>
            </a:r>
          </a:p>
          <a:p>
            <a:endParaRPr lang="en-IE" baseline="0" dirty="0"/>
          </a:p>
          <a:p>
            <a:r>
              <a:rPr lang="en-IE" baseline="0" dirty="0"/>
              <a:t>E.g. passport – retirement group going on a visit to the holy land</a:t>
            </a:r>
          </a:p>
          <a:p>
            <a:pPr marL="0" lvl="1" indent="0">
              <a:spcBef>
                <a:spcPts val="0"/>
              </a:spcBef>
              <a:buNone/>
            </a:pPr>
            <a:endParaRPr lang="en-IE" sz="2400" b="1" dirty="0"/>
          </a:p>
          <a:p>
            <a:pPr marL="0" lvl="1" indent="0">
              <a:spcBef>
                <a:spcPts val="0"/>
              </a:spcBef>
              <a:buNone/>
            </a:pPr>
            <a:r>
              <a:rPr lang="en-IE" sz="2400" b="1" dirty="0"/>
              <a:t>Preventing a breach:</a:t>
            </a:r>
            <a:endParaRPr lang="en-IE" sz="2000" dirty="0"/>
          </a:p>
          <a:p>
            <a:pPr marL="0" lvl="1" indent="-342900">
              <a:spcBef>
                <a:spcPts val="0"/>
              </a:spcBef>
              <a:buFont typeface="Arial" panose="020B0604020202020204" pitchFamily="34" charset="0"/>
              <a:buChar char="•"/>
            </a:pPr>
            <a:r>
              <a:rPr lang="en-IE" sz="2200" dirty="0"/>
              <a:t>Passwords</a:t>
            </a:r>
          </a:p>
          <a:p>
            <a:pPr marL="0" lvl="1" indent="-342900">
              <a:spcBef>
                <a:spcPts val="0"/>
              </a:spcBef>
              <a:buFont typeface="Arial" panose="020B0604020202020204" pitchFamily="34" charset="0"/>
              <a:buChar char="•"/>
            </a:pPr>
            <a:r>
              <a:rPr lang="en-IE" sz="2200" dirty="0"/>
              <a:t>Limited access</a:t>
            </a:r>
          </a:p>
          <a:p>
            <a:pPr marL="0" lvl="1" indent="-342900">
              <a:spcBef>
                <a:spcPts val="0"/>
              </a:spcBef>
              <a:buFont typeface="Arial" panose="020B0604020202020204" pitchFamily="34" charset="0"/>
              <a:buChar char="•"/>
            </a:pPr>
            <a:r>
              <a:rPr lang="en-IE" sz="2200" dirty="0"/>
              <a:t>Lock filing cabinets</a:t>
            </a:r>
          </a:p>
          <a:p>
            <a:pPr marL="0" lvl="1" indent="-342900">
              <a:spcBef>
                <a:spcPts val="0"/>
              </a:spcBef>
              <a:buFont typeface="Arial" panose="020B0604020202020204" pitchFamily="34" charset="0"/>
              <a:buChar char="•"/>
            </a:pPr>
            <a:r>
              <a:rPr lang="en-IE" sz="2200" dirty="0"/>
              <a:t>Encryption </a:t>
            </a:r>
          </a:p>
          <a:p>
            <a:endParaRPr lang="ga-IE" dirty="0"/>
          </a:p>
        </p:txBody>
      </p:sp>
      <p:sp>
        <p:nvSpPr>
          <p:cNvPr id="4" name="Slide Number Placeholder 3"/>
          <p:cNvSpPr>
            <a:spLocks noGrp="1"/>
          </p:cNvSpPr>
          <p:nvPr>
            <p:ph type="sldNum" sz="quarter" idx="10"/>
          </p:nvPr>
        </p:nvSpPr>
        <p:spPr/>
        <p:txBody>
          <a:bodyPr/>
          <a:lstStyle/>
          <a:p>
            <a:fld id="{610B28CA-456B-424E-AB06-6642ED49239C}" type="slidenum">
              <a:rPr lang="ga-IE" smtClean="0"/>
              <a:t>14</a:t>
            </a:fld>
            <a:endParaRPr lang="ga-IE"/>
          </a:p>
        </p:txBody>
      </p:sp>
    </p:spTree>
    <p:extLst>
      <p:ext uri="{BB962C8B-B14F-4D97-AF65-F5344CB8AC3E}">
        <p14:creationId xmlns:p14="http://schemas.microsoft.com/office/powerpoint/2010/main" val="1894439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610B28CA-456B-424E-AB06-6642ED49239C}" type="slidenum">
              <a:rPr lang="ga-IE" smtClean="0"/>
              <a:t>15</a:t>
            </a:fld>
            <a:endParaRPr lang="ga-IE"/>
          </a:p>
        </p:txBody>
      </p:sp>
    </p:spTree>
    <p:extLst>
      <p:ext uri="{BB962C8B-B14F-4D97-AF65-F5344CB8AC3E}">
        <p14:creationId xmlns:p14="http://schemas.microsoft.com/office/powerpoint/2010/main" val="2437288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610B28CA-456B-424E-AB06-6642ED49239C}" type="slidenum">
              <a:rPr lang="ga-IE" smtClean="0"/>
              <a:t>16</a:t>
            </a:fld>
            <a:endParaRPr lang="ga-IE"/>
          </a:p>
        </p:txBody>
      </p:sp>
    </p:spTree>
    <p:extLst>
      <p:ext uri="{BB962C8B-B14F-4D97-AF65-F5344CB8AC3E}">
        <p14:creationId xmlns:p14="http://schemas.microsoft.com/office/powerpoint/2010/main" val="2625723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IE" sz="1200" kern="1200" dirty="0">
                <a:solidFill>
                  <a:schemeClr val="tx1"/>
                </a:solidFill>
                <a:effectLst/>
                <a:latin typeface="+mn-lt"/>
                <a:ea typeface="+mn-ea"/>
                <a:cs typeface="+mn-cs"/>
              </a:rPr>
              <a:t>SV – select vestry</a:t>
            </a:r>
          </a:p>
          <a:p>
            <a:pPr marL="171450" lvl="0" indent="-171450">
              <a:buFont typeface="Arial" panose="020B0604020202020204" pitchFamily="34" charset="0"/>
              <a:buChar char="•"/>
            </a:pPr>
            <a:r>
              <a:rPr lang="en-IE" sz="1200" kern="1200" dirty="0">
                <a:solidFill>
                  <a:schemeClr val="tx1"/>
                </a:solidFill>
                <a:effectLst/>
                <a:latin typeface="+mn-lt"/>
                <a:ea typeface="+mn-ea"/>
                <a:cs typeface="+mn-cs"/>
              </a:rPr>
              <a:t>DP – Diocesan Panel</a:t>
            </a:r>
          </a:p>
          <a:p>
            <a:endParaRPr lang="en-IE" dirty="0"/>
          </a:p>
        </p:txBody>
      </p:sp>
      <p:sp>
        <p:nvSpPr>
          <p:cNvPr id="4" name="Slide Number Placeholder 3"/>
          <p:cNvSpPr>
            <a:spLocks noGrp="1"/>
          </p:cNvSpPr>
          <p:nvPr>
            <p:ph type="sldNum" sz="quarter" idx="10"/>
          </p:nvPr>
        </p:nvSpPr>
        <p:spPr/>
        <p:txBody>
          <a:bodyPr/>
          <a:lstStyle/>
          <a:p>
            <a:fld id="{610B28CA-456B-424E-AB06-6642ED49239C}" type="slidenum">
              <a:rPr lang="ga-IE" smtClean="0"/>
              <a:t>21</a:t>
            </a:fld>
            <a:endParaRPr lang="ga-IE"/>
          </a:p>
        </p:txBody>
      </p:sp>
    </p:spTree>
    <p:extLst>
      <p:ext uri="{BB962C8B-B14F-4D97-AF65-F5344CB8AC3E}">
        <p14:creationId xmlns:p14="http://schemas.microsoft.com/office/powerpoint/2010/main" val="1675127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Protect your devise – lock your computer; strong pins</a:t>
            </a:r>
            <a:endParaRPr lang="ga-IE" dirty="0"/>
          </a:p>
        </p:txBody>
      </p:sp>
      <p:sp>
        <p:nvSpPr>
          <p:cNvPr id="4" name="Slide Number Placeholder 3"/>
          <p:cNvSpPr>
            <a:spLocks noGrp="1"/>
          </p:cNvSpPr>
          <p:nvPr>
            <p:ph type="sldNum" sz="quarter" idx="10"/>
          </p:nvPr>
        </p:nvSpPr>
        <p:spPr/>
        <p:txBody>
          <a:bodyPr/>
          <a:lstStyle/>
          <a:p>
            <a:fld id="{610B28CA-456B-424E-AB06-6642ED49239C}" type="slidenum">
              <a:rPr lang="ga-IE" smtClean="0"/>
              <a:t>22</a:t>
            </a:fld>
            <a:endParaRPr lang="ga-IE"/>
          </a:p>
        </p:txBody>
      </p:sp>
    </p:spTree>
    <p:extLst>
      <p:ext uri="{BB962C8B-B14F-4D97-AF65-F5344CB8AC3E}">
        <p14:creationId xmlns:p14="http://schemas.microsoft.com/office/powerpoint/2010/main" val="2812548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IE" sz="1100" b="1" dirty="0"/>
              <a:t>A</a:t>
            </a:r>
            <a:r>
              <a:rPr lang="en-IE" sz="1000" b="1" dirty="0"/>
              <a:t>gree who is in charge</a:t>
            </a:r>
            <a:r>
              <a:rPr lang="en-IE" sz="1000" b="1" baseline="0" dirty="0"/>
              <a:t> - </a:t>
            </a:r>
            <a:r>
              <a:rPr lang="en-IE" sz="1000" b="0" dirty="0"/>
              <a:t>The</a:t>
            </a:r>
            <a:r>
              <a:rPr lang="en-IE" sz="1000" b="0" baseline="0" dirty="0"/>
              <a:t> rector and another member of the parish should take responsibility for compliance</a:t>
            </a:r>
            <a:endParaRPr lang="en-IE" sz="1000" b="1" dirty="0"/>
          </a:p>
          <a:p>
            <a:pPr lvl="1"/>
            <a:r>
              <a:rPr lang="en-IE" sz="1000" b="1" dirty="0"/>
              <a:t>Becoming accountable </a:t>
            </a:r>
            <a:r>
              <a:rPr lang="en-IE" sz="1000" b="0" baseline="0" dirty="0"/>
              <a:t> - </a:t>
            </a:r>
            <a:r>
              <a:rPr lang="en-IE" sz="1000" dirty="0"/>
              <a:t>making an inventory of all the personal data we hold; why we hold it and who we share it with</a:t>
            </a:r>
          </a:p>
          <a:p>
            <a:pPr lvl="2"/>
            <a:r>
              <a:rPr lang="en-IE" sz="1000" dirty="0"/>
              <a:t>Document</a:t>
            </a:r>
            <a:r>
              <a:rPr lang="en-IE" sz="1000" baseline="0" dirty="0"/>
              <a:t> your findings – as this is a record of compliance       </a:t>
            </a:r>
            <a:r>
              <a:rPr lang="en-IE" sz="1000" dirty="0"/>
              <a:t>Check you have documented procedures for ALL activity with personal data</a:t>
            </a:r>
          </a:p>
          <a:p>
            <a:pPr lvl="2"/>
            <a:endParaRPr lang="en-IE" sz="1000" dirty="0"/>
          </a:p>
          <a:p>
            <a:pPr lvl="1"/>
            <a:r>
              <a:rPr lang="en-IE" sz="1000" b="1" dirty="0"/>
              <a:t>Developing Processes, Procedures</a:t>
            </a:r>
            <a:r>
              <a:rPr lang="en-IE" sz="1000" b="1" baseline="0" dirty="0"/>
              <a:t> and notices</a:t>
            </a:r>
            <a:endParaRPr lang="en-IE" sz="1000" b="1" dirty="0"/>
          </a:p>
          <a:p>
            <a:pPr lvl="2"/>
            <a:r>
              <a:rPr lang="en-IE" sz="1000" dirty="0"/>
              <a:t>Ensuring your procedures cover </a:t>
            </a:r>
            <a:r>
              <a:rPr lang="en-IE" sz="1000" b="1" dirty="0"/>
              <a:t>ALL</a:t>
            </a:r>
            <a:r>
              <a:rPr lang="en-IE" sz="1000" dirty="0"/>
              <a:t> the rights individuals are entitled to</a:t>
            </a:r>
          </a:p>
          <a:p>
            <a:pPr lvl="2"/>
            <a:r>
              <a:rPr lang="en-IE" sz="1000" dirty="0"/>
              <a:t>Identify</a:t>
            </a:r>
            <a:r>
              <a:rPr lang="en-IE" sz="1000" baseline="0" dirty="0"/>
              <a:t> and document your lawful basis for processing data</a:t>
            </a:r>
            <a:endParaRPr lang="en-IE" sz="1000" dirty="0"/>
          </a:p>
          <a:p>
            <a:pPr lvl="2"/>
            <a:r>
              <a:rPr lang="en-IE" sz="1000" dirty="0"/>
              <a:t>Plan how you will handle requests for personal data </a:t>
            </a:r>
          </a:p>
          <a:p>
            <a:pPr lvl="2"/>
            <a:r>
              <a:rPr lang="en-IE" sz="1000" dirty="0"/>
              <a:t>Develop a data privacy</a:t>
            </a:r>
            <a:r>
              <a:rPr lang="en-IE" sz="1000" baseline="0" dirty="0"/>
              <a:t> notice – tell people in a clear, easy to understand way, how you intend to use their data. How long you will keep data for and what lawful basis you have to process data. </a:t>
            </a:r>
          </a:p>
          <a:p>
            <a:pPr lvl="2"/>
            <a:r>
              <a:rPr lang="en-IE" sz="1000" baseline="0" dirty="0"/>
              <a:t>CCTV – inform people what it is used for and ensure you have correct signage </a:t>
            </a:r>
          </a:p>
          <a:p>
            <a:pPr lvl="2"/>
            <a:r>
              <a:rPr lang="en-IE" sz="1000" baseline="0" dirty="0"/>
              <a:t>Build in extra protection for children – you will have to have a policy in place saying how you get consent from a parent or guardian if a child is under 16. You need to be able to verify that the person giving consent on behalf of a child is allowed to do so.</a:t>
            </a:r>
          </a:p>
          <a:p>
            <a:pPr lvl="2"/>
            <a:r>
              <a:rPr lang="en-IE" sz="1000" baseline="0" dirty="0"/>
              <a:t>Data Sharing – be sure you are allowed to share information with others and make sure it is kept safe when shared</a:t>
            </a:r>
          </a:p>
          <a:p>
            <a:pPr lvl="2"/>
            <a:r>
              <a:rPr lang="en-IE" sz="1000" baseline="0" dirty="0"/>
              <a:t>Know what to do if there is a data breach</a:t>
            </a:r>
            <a:endParaRPr lang="en-IE" sz="1000" dirty="0"/>
          </a:p>
          <a:p>
            <a:endParaRPr lang="en-IE" sz="1000" dirty="0"/>
          </a:p>
          <a:p>
            <a:pPr marL="0" marR="0" lvl="1" indent="0" algn="l" defTabSz="914400" rtl="0" eaLnBrk="1" fontAlgn="auto" latinLnBrk="0" hangingPunct="1">
              <a:lnSpc>
                <a:spcPct val="100000"/>
              </a:lnSpc>
              <a:spcBef>
                <a:spcPts val="0"/>
              </a:spcBef>
              <a:spcAft>
                <a:spcPts val="0"/>
              </a:spcAft>
              <a:buClrTx/>
              <a:buSzTx/>
              <a:buFontTx/>
              <a:buNone/>
              <a:tabLst/>
              <a:defRPr/>
            </a:pPr>
            <a:r>
              <a:rPr lang="en-IE" sz="1000" b="1" dirty="0"/>
              <a:t>Communications</a:t>
            </a:r>
            <a:r>
              <a:rPr lang="en-IE" sz="1000" b="1" baseline="0" dirty="0"/>
              <a:t>  </a:t>
            </a:r>
            <a:r>
              <a:rPr lang="en-IE" sz="1000" b="0" dirty="0"/>
              <a:t>Train staff on information governance</a:t>
            </a:r>
            <a:r>
              <a:rPr lang="en-IE" sz="1000" b="0" baseline="0" dirty="0"/>
              <a:t>        </a:t>
            </a:r>
            <a:r>
              <a:rPr lang="en-IE" sz="1000" b="0" dirty="0"/>
              <a:t>Ensure</a:t>
            </a:r>
            <a:r>
              <a:rPr lang="en-IE" sz="1000" b="0" baseline="0" dirty="0"/>
              <a:t> your Select Vestry, Church administrators, rectors and other key data users know the law is changing. Support attendance at local training events</a:t>
            </a:r>
          </a:p>
          <a:p>
            <a:pPr marL="0" marR="0" lvl="1" indent="0" algn="l" defTabSz="914400" rtl="0" eaLnBrk="1" fontAlgn="auto" latinLnBrk="0" hangingPunct="1">
              <a:lnSpc>
                <a:spcPct val="100000"/>
              </a:lnSpc>
              <a:spcBef>
                <a:spcPts val="0"/>
              </a:spcBef>
              <a:spcAft>
                <a:spcPts val="0"/>
              </a:spcAft>
              <a:buClrTx/>
              <a:buSzTx/>
              <a:buFontTx/>
              <a:buNone/>
              <a:tabLst/>
              <a:defRPr/>
            </a:pPr>
            <a:r>
              <a:rPr lang="en-IE" sz="1000" b="0" baseline="0" dirty="0"/>
              <a:t>Build data protection into your new projects</a:t>
            </a:r>
            <a:endParaRPr lang="en-IE" sz="1000" b="0" dirty="0"/>
          </a:p>
          <a:p>
            <a:endParaRPr lang="en-IE" sz="1000" dirty="0"/>
          </a:p>
        </p:txBody>
      </p:sp>
      <p:sp>
        <p:nvSpPr>
          <p:cNvPr id="4" name="Slide Number Placeholder 3"/>
          <p:cNvSpPr>
            <a:spLocks noGrp="1"/>
          </p:cNvSpPr>
          <p:nvPr>
            <p:ph type="sldNum" sz="quarter" idx="10"/>
          </p:nvPr>
        </p:nvSpPr>
        <p:spPr/>
        <p:txBody>
          <a:bodyPr/>
          <a:lstStyle/>
          <a:p>
            <a:fld id="{610B28CA-456B-424E-AB06-6642ED49239C}" type="slidenum">
              <a:rPr lang="ga-IE" smtClean="0"/>
              <a:t>23</a:t>
            </a:fld>
            <a:endParaRPr lang="ga-IE"/>
          </a:p>
        </p:txBody>
      </p:sp>
    </p:spTree>
    <p:extLst>
      <p:ext uri="{BB962C8B-B14F-4D97-AF65-F5344CB8AC3E}">
        <p14:creationId xmlns:p14="http://schemas.microsoft.com/office/powerpoint/2010/main" val="2671576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ga-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ga-IE"/>
          </a:p>
        </p:txBody>
      </p:sp>
      <p:sp>
        <p:nvSpPr>
          <p:cNvPr id="4" name="Date Placeholder 3"/>
          <p:cNvSpPr>
            <a:spLocks noGrp="1"/>
          </p:cNvSpPr>
          <p:nvPr>
            <p:ph type="dt" sz="half" idx="10"/>
          </p:nvPr>
        </p:nvSpPr>
        <p:spPr/>
        <p:txBody>
          <a:bodyPr/>
          <a:lstStyle/>
          <a:p>
            <a:fld id="{0F4AB151-852A-4CEB-BED2-3C07145071DB}" type="datetimeFigureOut">
              <a:rPr lang="ga-IE" smtClean="0"/>
              <a:t>22/09/2023</a:t>
            </a:fld>
            <a:endParaRPr lang="ga-IE"/>
          </a:p>
        </p:txBody>
      </p:sp>
      <p:sp>
        <p:nvSpPr>
          <p:cNvPr id="5" name="Footer Placeholder 4"/>
          <p:cNvSpPr>
            <a:spLocks noGrp="1"/>
          </p:cNvSpPr>
          <p:nvPr>
            <p:ph type="ftr" sz="quarter" idx="11"/>
          </p:nvPr>
        </p:nvSpPr>
        <p:spPr/>
        <p:txBody>
          <a:bodyPr/>
          <a:lstStyle/>
          <a:p>
            <a:endParaRPr lang="ga-IE"/>
          </a:p>
        </p:txBody>
      </p:sp>
      <p:sp>
        <p:nvSpPr>
          <p:cNvPr id="6" name="Slide Number Placeholder 5"/>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2196609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ga-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4" name="Date Placeholder 3"/>
          <p:cNvSpPr>
            <a:spLocks noGrp="1"/>
          </p:cNvSpPr>
          <p:nvPr>
            <p:ph type="dt" sz="half" idx="10"/>
          </p:nvPr>
        </p:nvSpPr>
        <p:spPr/>
        <p:txBody>
          <a:bodyPr/>
          <a:lstStyle/>
          <a:p>
            <a:fld id="{0F4AB151-852A-4CEB-BED2-3C07145071DB}" type="datetimeFigureOut">
              <a:rPr lang="ga-IE" smtClean="0"/>
              <a:t>22/09/2023</a:t>
            </a:fld>
            <a:endParaRPr lang="ga-IE"/>
          </a:p>
        </p:txBody>
      </p:sp>
      <p:sp>
        <p:nvSpPr>
          <p:cNvPr id="5" name="Footer Placeholder 4"/>
          <p:cNvSpPr>
            <a:spLocks noGrp="1"/>
          </p:cNvSpPr>
          <p:nvPr>
            <p:ph type="ftr" sz="quarter" idx="11"/>
          </p:nvPr>
        </p:nvSpPr>
        <p:spPr/>
        <p:txBody>
          <a:bodyPr/>
          <a:lstStyle/>
          <a:p>
            <a:endParaRPr lang="ga-IE"/>
          </a:p>
        </p:txBody>
      </p:sp>
      <p:sp>
        <p:nvSpPr>
          <p:cNvPr id="6" name="Slide Number Placeholder 5"/>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1791683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ga-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4AB151-852A-4CEB-BED2-3C07145071DB}" type="datetimeFigureOut">
              <a:rPr lang="ga-IE" smtClean="0"/>
              <a:t>22/09/2023</a:t>
            </a:fld>
            <a:endParaRPr lang="ga-IE"/>
          </a:p>
        </p:txBody>
      </p:sp>
      <p:sp>
        <p:nvSpPr>
          <p:cNvPr id="5" name="Footer Placeholder 4"/>
          <p:cNvSpPr>
            <a:spLocks noGrp="1"/>
          </p:cNvSpPr>
          <p:nvPr>
            <p:ph type="ftr" sz="quarter" idx="11"/>
          </p:nvPr>
        </p:nvSpPr>
        <p:spPr/>
        <p:txBody>
          <a:bodyPr/>
          <a:lstStyle/>
          <a:p>
            <a:endParaRPr lang="ga-IE"/>
          </a:p>
        </p:txBody>
      </p:sp>
      <p:sp>
        <p:nvSpPr>
          <p:cNvPr id="6" name="Slide Number Placeholder 5"/>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405111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ga-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5" name="Date Placeholder 4"/>
          <p:cNvSpPr>
            <a:spLocks noGrp="1"/>
          </p:cNvSpPr>
          <p:nvPr>
            <p:ph type="dt" sz="half" idx="10"/>
          </p:nvPr>
        </p:nvSpPr>
        <p:spPr/>
        <p:txBody>
          <a:bodyPr/>
          <a:lstStyle/>
          <a:p>
            <a:fld id="{0F4AB151-852A-4CEB-BED2-3C07145071DB}" type="datetimeFigureOut">
              <a:rPr lang="ga-IE" smtClean="0"/>
              <a:t>22/09/2023</a:t>
            </a:fld>
            <a:endParaRPr lang="ga-IE"/>
          </a:p>
        </p:txBody>
      </p:sp>
      <p:sp>
        <p:nvSpPr>
          <p:cNvPr id="6" name="Footer Placeholder 5"/>
          <p:cNvSpPr>
            <a:spLocks noGrp="1"/>
          </p:cNvSpPr>
          <p:nvPr>
            <p:ph type="ftr" sz="quarter" idx="11"/>
          </p:nvPr>
        </p:nvSpPr>
        <p:spPr/>
        <p:txBody>
          <a:bodyPr/>
          <a:lstStyle/>
          <a:p>
            <a:endParaRPr lang="ga-IE"/>
          </a:p>
        </p:txBody>
      </p:sp>
      <p:sp>
        <p:nvSpPr>
          <p:cNvPr id="7" name="Slide Number Placeholder 6"/>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90033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ga-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7" name="Date Placeholder 6"/>
          <p:cNvSpPr>
            <a:spLocks noGrp="1"/>
          </p:cNvSpPr>
          <p:nvPr>
            <p:ph type="dt" sz="half" idx="10"/>
          </p:nvPr>
        </p:nvSpPr>
        <p:spPr/>
        <p:txBody>
          <a:bodyPr/>
          <a:lstStyle/>
          <a:p>
            <a:fld id="{0F4AB151-852A-4CEB-BED2-3C07145071DB}" type="datetimeFigureOut">
              <a:rPr lang="ga-IE" smtClean="0"/>
              <a:t>22/09/2023</a:t>
            </a:fld>
            <a:endParaRPr lang="ga-IE"/>
          </a:p>
        </p:txBody>
      </p:sp>
      <p:sp>
        <p:nvSpPr>
          <p:cNvPr id="8" name="Footer Placeholder 7"/>
          <p:cNvSpPr>
            <a:spLocks noGrp="1"/>
          </p:cNvSpPr>
          <p:nvPr>
            <p:ph type="ftr" sz="quarter" idx="11"/>
          </p:nvPr>
        </p:nvSpPr>
        <p:spPr/>
        <p:txBody>
          <a:bodyPr/>
          <a:lstStyle/>
          <a:p>
            <a:endParaRPr lang="ga-IE"/>
          </a:p>
        </p:txBody>
      </p:sp>
      <p:sp>
        <p:nvSpPr>
          <p:cNvPr id="9" name="Slide Number Placeholder 8"/>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64742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ga-IE"/>
          </a:p>
        </p:txBody>
      </p:sp>
      <p:sp>
        <p:nvSpPr>
          <p:cNvPr id="3" name="Date Placeholder 2"/>
          <p:cNvSpPr>
            <a:spLocks noGrp="1"/>
          </p:cNvSpPr>
          <p:nvPr>
            <p:ph type="dt" sz="half" idx="10"/>
          </p:nvPr>
        </p:nvSpPr>
        <p:spPr/>
        <p:txBody>
          <a:bodyPr/>
          <a:lstStyle/>
          <a:p>
            <a:fld id="{0F4AB151-852A-4CEB-BED2-3C07145071DB}" type="datetimeFigureOut">
              <a:rPr lang="ga-IE" smtClean="0"/>
              <a:t>22/09/2023</a:t>
            </a:fld>
            <a:endParaRPr lang="ga-IE"/>
          </a:p>
        </p:txBody>
      </p:sp>
      <p:sp>
        <p:nvSpPr>
          <p:cNvPr id="4" name="Footer Placeholder 3"/>
          <p:cNvSpPr>
            <a:spLocks noGrp="1"/>
          </p:cNvSpPr>
          <p:nvPr>
            <p:ph type="ftr" sz="quarter" idx="11"/>
          </p:nvPr>
        </p:nvSpPr>
        <p:spPr/>
        <p:txBody>
          <a:bodyPr/>
          <a:lstStyle/>
          <a:p>
            <a:endParaRPr lang="ga-IE"/>
          </a:p>
        </p:txBody>
      </p:sp>
      <p:sp>
        <p:nvSpPr>
          <p:cNvPr id="5" name="Slide Number Placeholder 4"/>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1002222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AB151-852A-4CEB-BED2-3C07145071DB}" type="datetimeFigureOut">
              <a:rPr lang="ga-IE" smtClean="0"/>
              <a:t>22/09/2023</a:t>
            </a:fld>
            <a:endParaRPr lang="ga-IE"/>
          </a:p>
        </p:txBody>
      </p:sp>
      <p:sp>
        <p:nvSpPr>
          <p:cNvPr id="3" name="Footer Placeholder 2"/>
          <p:cNvSpPr>
            <a:spLocks noGrp="1"/>
          </p:cNvSpPr>
          <p:nvPr>
            <p:ph type="ftr" sz="quarter" idx="11"/>
          </p:nvPr>
        </p:nvSpPr>
        <p:spPr/>
        <p:txBody>
          <a:bodyPr/>
          <a:lstStyle/>
          <a:p>
            <a:endParaRPr lang="ga-IE"/>
          </a:p>
        </p:txBody>
      </p:sp>
      <p:sp>
        <p:nvSpPr>
          <p:cNvPr id="4" name="Slide Number Placeholder 3"/>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150782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ga-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4AB151-852A-4CEB-BED2-3C07145071DB}" type="datetimeFigureOut">
              <a:rPr lang="ga-IE" smtClean="0"/>
              <a:t>22/09/2023</a:t>
            </a:fld>
            <a:endParaRPr lang="ga-IE"/>
          </a:p>
        </p:txBody>
      </p:sp>
      <p:sp>
        <p:nvSpPr>
          <p:cNvPr id="6" name="Footer Placeholder 5"/>
          <p:cNvSpPr>
            <a:spLocks noGrp="1"/>
          </p:cNvSpPr>
          <p:nvPr>
            <p:ph type="ftr" sz="quarter" idx="11"/>
          </p:nvPr>
        </p:nvSpPr>
        <p:spPr/>
        <p:txBody>
          <a:bodyPr/>
          <a:lstStyle/>
          <a:p>
            <a:endParaRPr lang="ga-IE"/>
          </a:p>
        </p:txBody>
      </p:sp>
      <p:sp>
        <p:nvSpPr>
          <p:cNvPr id="7" name="Slide Number Placeholder 6"/>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1013829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ga-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ga-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4AB151-852A-4CEB-BED2-3C07145071DB}" type="datetimeFigureOut">
              <a:rPr lang="ga-IE" smtClean="0"/>
              <a:t>22/09/2023</a:t>
            </a:fld>
            <a:endParaRPr lang="ga-IE"/>
          </a:p>
        </p:txBody>
      </p:sp>
      <p:sp>
        <p:nvSpPr>
          <p:cNvPr id="6" name="Footer Placeholder 5"/>
          <p:cNvSpPr>
            <a:spLocks noGrp="1"/>
          </p:cNvSpPr>
          <p:nvPr>
            <p:ph type="ftr" sz="quarter" idx="11"/>
          </p:nvPr>
        </p:nvSpPr>
        <p:spPr/>
        <p:txBody>
          <a:bodyPr/>
          <a:lstStyle/>
          <a:p>
            <a:endParaRPr lang="ga-IE"/>
          </a:p>
        </p:txBody>
      </p:sp>
      <p:sp>
        <p:nvSpPr>
          <p:cNvPr id="7" name="Slide Number Placeholder 6"/>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2445444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ga-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4" name="Date Placeholder 3"/>
          <p:cNvSpPr>
            <a:spLocks noGrp="1"/>
          </p:cNvSpPr>
          <p:nvPr>
            <p:ph type="dt" sz="half" idx="10"/>
          </p:nvPr>
        </p:nvSpPr>
        <p:spPr/>
        <p:txBody>
          <a:bodyPr/>
          <a:lstStyle/>
          <a:p>
            <a:fld id="{0F4AB151-852A-4CEB-BED2-3C07145071DB}" type="datetimeFigureOut">
              <a:rPr lang="ga-IE" smtClean="0"/>
              <a:t>22/09/2023</a:t>
            </a:fld>
            <a:endParaRPr lang="ga-IE"/>
          </a:p>
        </p:txBody>
      </p:sp>
      <p:sp>
        <p:nvSpPr>
          <p:cNvPr id="5" name="Footer Placeholder 4"/>
          <p:cNvSpPr>
            <a:spLocks noGrp="1"/>
          </p:cNvSpPr>
          <p:nvPr>
            <p:ph type="ftr" sz="quarter" idx="11"/>
          </p:nvPr>
        </p:nvSpPr>
        <p:spPr/>
        <p:txBody>
          <a:bodyPr/>
          <a:lstStyle/>
          <a:p>
            <a:endParaRPr lang="ga-IE"/>
          </a:p>
        </p:txBody>
      </p:sp>
      <p:sp>
        <p:nvSpPr>
          <p:cNvPr id="6" name="Slide Number Placeholder 5"/>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485591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ga-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4" name="Date Placeholder 3"/>
          <p:cNvSpPr>
            <a:spLocks noGrp="1"/>
          </p:cNvSpPr>
          <p:nvPr>
            <p:ph type="dt" sz="half" idx="10"/>
          </p:nvPr>
        </p:nvSpPr>
        <p:spPr/>
        <p:txBody>
          <a:bodyPr/>
          <a:lstStyle/>
          <a:p>
            <a:fld id="{0F4AB151-852A-4CEB-BED2-3C07145071DB}" type="datetimeFigureOut">
              <a:rPr lang="ga-IE" smtClean="0"/>
              <a:t>22/09/2023</a:t>
            </a:fld>
            <a:endParaRPr lang="ga-IE"/>
          </a:p>
        </p:txBody>
      </p:sp>
      <p:sp>
        <p:nvSpPr>
          <p:cNvPr id="5" name="Footer Placeholder 4"/>
          <p:cNvSpPr>
            <a:spLocks noGrp="1"/>
          </p:cNvSpPr>
          <p:nvPr>
            <p:ph type="ftr" sz="quarter" idx="11"/>
          </p:nvPr>
        </p:nvSpPr>
        <p:spPr/>
        <p:txBody>
          <a:bodyPr/>
          <a:lstStyle/>
          <a:p>
            <a:endParaRPr lang="ga-IE"/>
          </a:p>
        </p:txBody>
      </p:sp>
      <p:sp>
        <p:nvSpPr>
          <p:cNvPr id="6" name="Slide Number Placeholder 5"/>
          <p:cNvSpPr>
            <a:spLocks noGrp="1"/>
          </p:cNvSpPr>
          <p:nvPr>
            <p:ph type="sldNum" sz="quarter" idx="12"/>
          </p:nvPr>
        </p:nvSpPr>
        <p:spPr/>
        <p:txBody>
          <a:bodyPr/>
          <a:lstStyle/>
          <a:p>
            <a:fld id="{2A1B1BE4-37B4-4394-B496-93DD9BD41F33}" type="slidenum">
              <a:rPr lang="ga-IE" smtClean="0"/>
              <a:t>‹#›</a:t>
            </a:fld>
            <a:endParaRPr lang="ga-IE"/>
          </a:p>
        </p:txBody>
      </p:sp>
    </p:spTree>
    <p:extLst>
      <p:ext uri="{BB962C8B-B14F-4D97-AF65-F5344CB8AC3E}">
        <p14:creationId xmlns:p14="http://schemas.microsoft.com/office/powerpoint/2010/main" val="2584399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ga-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ga-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AB151-852A-4CEB-BED2-3C07145071DB}" type="datetimeFigureOut">
              <a:rPr lang="ga-IE" smtClean="0"/>
              <a:t>22/09/2023</a:t>
            </a:fld>
            <a:endParaRPr lang="ga-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ga-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1B1BE4-37B4-4394-B496-93DD9BD41F33}" type="slidenum">
              <a:rPr lang="ga-IE" smtClean="0"/>
              <a:t>‹#›</a:t>
            </a:fld>
            <a:endParaRPr lang="ga-IE"/>
          </a:p>
        </p:txBody>
      </p:sp>
    </p:spTree>
    <p:extLst>
      <p:ext uri="{BB962C8B-B14F-4D97-AF65-F5344CB8AC3E}">
        <p14:creationId xmlns:p14="http://schemas.microsoft.com/office/powerpoint/2010/main" val="3784829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ga-I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nonprofitnext.org/board-roles-and-responsibilities/fundraising"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4.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hyperlink" Target="https://pixabay.com/ja/%E7%96%91%E5%95%8F%E7%AC%A6-%E6%83%85%E5%A0%B1%E3%82%92%E3%82%82%E3%81%A3%E3%81%A8%E8%A6%8B%E3%82%8B-%E3%83%98%E3%83%AB%E3%83%97-faq-%E3%82%B5%E3%83%9D%E3%83%BC%E3%83%88-%E3%82%B5%E3%83%BC%E3%83%93%E3%82%B9-305441/" TargetMode="External"/><Relationship Id="rId7" Type="http://schemas.openxmlformats.org/officeDocument/2006/relationships/diagramColors" Target="../diagrams/colors12.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17581" y="921715"/>
            <a:ext cx="3872267" cy="2635993"/>
          </a:xfrm>
        </p:spPr>
        <p:txBody>
          <a:bodyPr anchor="b">
            <a:normAutofit/>
          </a:bodyPr>
          <a:lstStyle/>
          <a:p>
            <a:pPr algn="l">
              <a:lnSpc>
                <a:spcPct val="90000"/>
              </a:lnSpc>
            </a:pPr>
            <a:br>
              <a:rPr lang="en-IE" sz="3600" b="1" dirty="0"/>
            </a:br>
            <a:r>
              <a:rPr lang="en-IE" sz="3600" b="1" dirty="0"/>
              <a:t>Data Protection Update</a:t>
            </a:r>
            <a:br>
              <a:rPr lang="en-IE" sz="3600" b="1" dirty="0"/>
            </a:br>
            <a:r>
              <a:rPr lang="en-IE" sz="3600" b="1" dirty="0"/>
              <a:t>2023</a:t>
            </a:r>
            <a:br>
              <a:rPr lang="en-IE" sz="3600" b="1" dirty="0"/>
            </a:br>
            <a:endParaRPr lang="ga-IE" sz="3600" b="1" dirty="0"/>
          </a:p>
        </p:txBody>
      </p:sp>
      <p:sp>
        <p:nvSpPr>
          <p:cNvPr id="2066" name="Rectangle 2065">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9144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Rectangle 2067">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022220"/>
            <a:ext cx="611504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0" name="Rectangle 2069">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9190104"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91039" y="3816486"/>
            <a:ext cx="4632806" cy="1395022"/>
          </a:xfrm>
        </p:spPr>
        <p:txBody>
          <a:bodyPr anchor="t">
            <a:noAutofit/>
          </a:bodyPr>
          <a:lstStyle/>
          <a:p>
            <a:pPr algn="l">
              <a:lnSpc>
                <a:spcPct val="90000"/>
              </a:lnSpc>
            </a:pPr>
            <a:endParaRPr lang="en-IE" sz="2000" dirty="0">
              <a:solidFill>
                <a:srgbClr val="FFFFFF"/>
              </a:solidFill>
            </a:endParaRPr>
          </a:p>
          <a:p>
            <a:pPr algn="l">
              <a:lnSpc>
                <a:spcPct val="90000"/>
              </a:lnSpc>
            </a:pPr>
            <a:r>
              <a:rPr lang="en-IE" sz="2000" dirty="0">
                <a:solidFill>
                  <a:srgbClr val="FFFFFF"/>
                </a:solidFill>
              </a:rPr>
              <a:t>Rebekah Fozzard</a:t>
            </a:r>
          </a:p>
          <a:p>
            <a:pPr algn="l">
              <a:lnSpc>
                <a:spcPct val="90000"/>
              </a:lnSpc>
            </a:pPr>
            <a:endParaRPr lang="en-IE" sz="2000" dirty="0">
              <a:solidFill>
                <a:srgbClr val="FFFFFF"/>
              </a:solidFill>
            </a:endParaRPr>
          </a:p>
          <a:p>
            <a:pPr algn="l">
              <a:lnSpc>
                <a:spcPct val="90000"/>
              </a:lnSpc>
            </a:pPr>
            <a:r>
              <a:rPr lang="en-IE" sz="1800" dirty="0">
                <a:solidFill>
                  <a:srgbClr val="FFFFFF"/>
                </a:solidFill>
              </a:rPr>
              <a:t>Manager – Special Projects and Data Protection Officer</a:t>
            </a:r>
          </a:p>
          <a:p>
            <a:pPr algn="l">
              <a:lnSpc>
                <a:spcPct val="90000"/>
              </a:lnSpc>
            </a:pPr>
            <a:r>
              <a:rPr lang="en-IE" sz="1800" dirty="0">
                <a:solidFill>
                  <a:srgbClr val="FFFFFF"/>
                </a:solidFill>
              </a:rPr>
              <a:t>Representative Church Body, Church House</a:t>
            </a:r>
          </a:p>
          <a:p>
            <a:pPr algn="l">
              <a:lnSpc>
                <a:spcPct val="90000"/>
              </a:lnSpc>
            </a:pPr>
            <a:endParaRPr lang="en-IE" sz="1800" dirty="0">
              <a:solidFill>
                <a:srgbClr val="FFFFFF"/>
              </a:solidFill>
            </a:endParaRPr>
          </a:p>
          <a:p>
            <a:pPr algn="l">
              <a:lnSpc>
                <a:spcPct val="90000"/>
              </a:lnSpc>
            </a:pPr>
            <a:r>
              <a:rPr lang="en-IE" sz="1800" dirty="0">
                <a:solidFill>
                  <a:schemeClr val="bg1"/>
                </a:solidFill>
              </a:rPr>
              <a:t>Rebekah.fozzard@rcbdub.org / </a:t>
            </a:r>
            <a:r>
              <a:rPr lang="en-IE" sz="1800" dirty="0">
                <a:solidFill>
                  <a:srgbClr val="FFFFFF"/>
                </a:solidFill>
              </a:rPr>
              <a:t>dataprotection@rcbdub.org</a:t>
            </a:r>
          </a:p>
          <a:p>
            <a:pPr algn="l">
              <a:lnSpc>
                <a:spcPct val="90000"/>
              </a:lnSpc>
            </a:pPr>
            <a:r>
              <a:rPr lang="en-IE" sz="1800" dirty="0">
                <a:solidFill>
                  <a:srgbClr val="FFFFFF"/>
                </a:solidFill>
              </a:rPr>
              <a:t>00353-1-4125660</a:t>
            </a:r>
          </a:p>
          <a:p>
            <a:pPr algn="l">
              <a:lnSpc>
                <a:spcPct val="90000"/>
              </a:lnSpc>
            </a:pPr>
            <a:endParaRPr lang="en-IE" sz="2000" dirty="0">
              <a:solidFill>
                <a:srgbClr val="FFFFFF"/>
              </a:solidFill>
            </a:endParaRPr>
          </a:p>
          <a:p>
            <a:pPr algn="l">
              <a:lnSpc>
                <a:spcPct val="90000"/>
              </a:lnSpc>
            </a:pPr>
            <a:endParaRPr lang="en-IE" sz="2000" dirty="0">
              <a:solidFill>
                <a:srgbClr val="FFFFFF"/>
              </a:solidFill>
            </a:endParaRPr>
          </a:p>
          <a:p>
            <a:pPr algn="l">
              <a:lnSpc>
                <a:spcPct val="90000"/>
              </a:lnSpc>
            </a:pPr>
            <a:endParaRPr lang="ga-IE" sz="2000" dirty="0">
              <a:solidFill>
                <a:srgbClr val="FFFFFF"/>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133" r="30241"/>
          <a:stretch/>
        </p:blipFill>
        <p:spPr bwMode="auto">
          <a:xfrm>
            <a:off x="4930430" y="658542"/>
            <a:ext cx="3872266" cy="516291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77" name="Rectangle 2071">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9143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82" y="116631"/>
            <a:ext cx="864097" cy="864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7044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7B555-FB0D-AF2B-3999-110D5C1DAFC2}"/>
              </a:ext>
            </a:extLst>
          </p:cNvPr>
          <p:cNvSpPr>
            <a:spLocks noGrp="1"/>
          </p:cNvSpPr>
          <p:nvPr>
            <p:ph type="title"/>
          </p:nvPr>
        </p:nvSpPr>
        <p:spPr/>
        <p:txBody>
          <a:bodyPr/>
          <a:lstStyle/>
          <a:p>
            <a:r>
              <a:rPr lang="en-GB" b="1" dirty="0"/>
              <a:t>What is data protection?</a:t>
            </a:r>
            <a:endParaRPr lang="en-IE" b="1" dirty="0"/>
          </a:p>
        </p:txBody>
      </p:sp>
      <p:graphicFrame>
        <p:nvGraphicFramePr>
          <p:cNvPr id="5" name="Content Placeholder 2">
            <a:extLst>
              <a:ext uri="{FF2B5EF4-FFF2-40B4-BE49-F238E27FC236}">
                <a16:creationId xmlns:a16="http://schemas.microsoft.com/office/drawing/2014/main" id="{AF128210-B24D-EDE5-5F93-06EE0A12303E}"/>
              </a:ext>
            </a:extLst>
          </p:cNvPr>
          <p:cNvGraphicFramePr>
            <a:graphicFrameLocks noGrp="1"/>
          </p:cNvGraphicFramePr>
          <p:nvPr>
            <p:ph idx="1"/>
            <p:extLst>
              <p:ext uri="{D42A27DB-BD31-4B8C-83A1-F6EECF244321}">
                <p14:modId xmlns:p14="http://schemas.microsoft.com/office/powerpoint/2010/main" val="1233201231"/>
              </p:ext>
            </p:extLst>
          </p:nvPr>
        </p:nvGraphicFramePr>
        <p:xfrm>
          <a:off x="457200" y="1340768"/>
          <a:ext cx="8435280" cy="5242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7688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45261-1EA1-CB98-FEF3-C9F226A152C2}"/>
              </a:ext>
            </a:extLst>
          </p:cNvPr>
          <p:cNvSpPr>
            <a:spLocks noGrp="1"/>
          </p:cNvSpPr>
          <p:nvPr>
            <p:ph type="title"/>
          </p:nvPr>
        </p:nvSpPr>
        <p:spPr>
          <a:xfrm>
            <a:off x="457200" y="-5682"/>
            <a:ext cx="8229600" cy="1143000"/>
          </a:xfrm>
        </p:spPr>
        <p:txBody>
          <a:bodyPr/>
          <a:lstStyle/>
          <a:p>
            <a:r>
              <a:rPr lang="en-GB" b="1" dirty="0"/>
              <a:t>Exemptions </a:t>
            </a:r>
            <a:endParaRPr lang="en-IE" b="1" dirty="0"/>
          </a:p>
        </p:txBody>
      </p:sp>
      <p:sp>
        <p:nvSpPr>
          <p:cNvPr id="3" name="Content Placeholder 2">
            <a:extLst>
              <a:ext uri="{FF2B5EF4-FFF2-40B4-BE49-F238E27FC236}">
                <a16:creationId xmlns:a16="http://schemas.microsoft.com/office/drawing/2014/main" id="{26434D1E-21F5-92A8-F7C0-63300BB7F975}"/>
              </a:ext>
            </a:extLst>
          </p:cNvPr>
          <p:cNvSpPr>
            <a:spLocks noGrp="1"/>
          </p:cNvSpPr>
          <p:nvPr>
            <p:ph idx="1"/>
          </p:nvPr>
        </p:nvSpPr>
        <p:spPr>
          <a:xfrm>
            <a:off x="251520" y="1268760"/>
            <a:ext cx="8712968" cy="5400600"/>
          </a:xfrm>
        </p:spPr>
        <p:txBody>
          <a:bodyPr>
            <a:normAutofit fontScale="92500" lnSpcReduction="10000"/>
          </a:bodyPr>
          <a:lstStyle/>
          <a:p>
            <a:pPr algn="just"/>
            <a:r>
              <a:rPr lang="en-GB" b="1" dirty="0"/>
              <a:t>The GDPR does not apply </a:t>
            </a:r>
            <a:r>
              <a:rPr lang="en-GB" dirty="0"/>
              <a:t>to an organisation which does not operate within the EU, where an organisation does not process personal data, or where an individual processes personal data  in the course of a purely personal or household activity (the ‘household exemption’)</a:t>
            </a:r>
          </a:p>
          <a:p>
            <a:pPr algn="just"/>
            <a:endParaRPr lang="en-GB" dirty="0"/>
          </a:p>
          <a:p>
            <a:pPr algn="just"/>
            <a:r>
              <a:rPr lang="en-GB" b="1" dirty="0"/>
              <a:t>This household exemption </a:t>
            </a:r>
            <a:r>
              <a:rPr lang="en-GB" dirty="0"/>
              <a:t>relates to the processing of personal data which has no connection to a professional or commercial activity. The household exemption also applies to an individual keeping an address book and personal correspondence  </a:t>
            </a:r>
          </a:p>
        </p:txBody>
      </p:sp>
    </p:spTree>
    <p:extLst>
      <p:ext uri="{BB962C8B-B14F-4D97-AF65-F5344CB8AC3E}">
        <p14:creationId xmlns:p14="http://schemas.microsoft.com/office/powerpoint/2010/main" val="1113859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B4B4-C5BA-6173-58B4-2C9DA20B4325}"/>
              </a:ext>
            </a:extLst>
          </p:cNvPr>
          <p:cNvSpPr>
            <a:spLocks noGrp="1"/>
          </p:cNvSpPr>
          <p:nvPr>
            <p:ph type="title"/>
          </p:nvPr>
        </p:nvSpPr>
        <p:spPr>
          <a:xfrm>
            <a:off x="457200" y="332656"/>
            <a:ext cx="8229600" cy="748383"/>
          </a:xfrm>
        </p:spPr>
        <p:txBody>
          <a:bodyPr>
            <a:normAutofit fontScale="90000"/>
          </a:bodyPr>
          <a:lstStyle/>
          <a:p>
            <a:r>
              <a:rPr lang="en-GB" b="1" dirty="0"/>
              <a:t>The Buzz words! </a:t>
            </a:r>
            <a:br>
              <a:rPr lang="en-GB" b="1" dirty="0"/>
            </a:br>
            <a:endParaRPr lang="en-IE" b="1" dirty="0"/>
          </a:p>
        </p:txBody>
      </p:sp>
      <p:sp>
        <p:nvSpPr>
          <p:cNvPr id="3" name="Content Placeholder 2">
            <a:extLst>
              <a:ext uri="{FF2B5EF4-FFF2-40B4-BE49-F238E27FC236}">
                <a16:creationId xmlns:a16="http://schemas.microsoft.com/office/drawing/2014/main" id="{B5C14644-9278-9C37-6737-2B31AAD1EEA3}"/>
              </a:ext>
            </a:extLst>
          </p:cNvPr>
          <p:cNvSpPr>
            <a:spLocks noGrp="1"/>
          </p:cNvSpPr>
          <p:nvPr>
            <p:ph idx="1"/>
          </p:nvPr>
        </p:nvSpPr>
        <p:spPr>
          <a:xfrm>
            <a:off x="323528" y="764704"/>
            <a:ext cx="8712968" cy="5976664"/>
          </a:xfrm>
        </p:spPr>
        <p:txBody>
          <a:bodyPr>
            <a:normAutofit fontScale="92500" lnSpcReduction="20000"/>
          </a:bodyPr>
          <a:lstStyle/>
          <a:p>
            <a:pPr>
              <a:spcAft>
                <a:spcPts val="600"/>
              </a:spcAft>
            </a:pPr>
            <a:r>
              <a:rPr lang="en-GB" sz="2600" b="1" dirty="0"/>
              <a:t>Data Subject</a:t>
            </a:r>
            <a:r>
              <a:rPr lang="en-GB" sz="2600" dirty="0"/>
              <a:t>: you / me /  any natural living persons</a:t>
            </a:r>
          </a:p>
          <a:p>
            <a:pPr>
              <a:spcAft>
                <a:spcPts val="600"/>
              </a:spcAft>
            </a:pPr>
            <a:r>
              <a:rPr lang="en-GB" sz="2600" b="1" dirty="0"/>
              <a:t>Data Controller</a:t>
            </a:r>
            <a:r>
              <a:rPr lang="en-GB" sz="2600" dirty="0"/>
              <a:t>: a person, agency or other body which, alone or jointly with others, determines the purposes and means of the processing personal data. e.g. the Parish</a:t>
            </a:r>
          </a:p>
          <a:p>
            <a:pPr>
              <a:spcAft>
                <a:spcPts val="600"/>
              </a:spcAft>
            </a:pPr>
            <a:r>
              <a:rPr lang="en-GB" sz="2600" b="1" dirty="0"/>
              <a:t>Data Processor</a:t>
            </a:r>
            <a:r>
              <a:rPr lang="en-GB" sz="2600" dirty="0"/>
              <a:t>: the person/body that processes personal data on behalf of the controller</a:t>
            </a:r>
          </a:p>
          <a:p>
            <a:pPr>
              <a:spcAft>
                <a:spcPts val="600"/>
              </a:spcAft>
            </a:pPr>
            <a:r>
              <a:rPr lang="en-GB" sz="2600" b="1" dirty="0"/>
              <a:t>Processing</a:t>
            </a:r>
            <a:r>
              <a:rPr lang="en-GB" sz="2600" dirty="0"/>
              <a:t> is anything that is done to or with a person's data. Includes collecting, recording, keeping, disclosing, publishing, using or deleting data</a:t>
            </a:r>
          </a:p>
          <a:p>
            <a:endParaRPr lang="en-GB" sz="1800" dirty="0"/>
          </a:p>
          <a:p>
            <a:r>
              <a:rPr lang="en-GB" sz="2800" b="1" dirty="0"/>
              <a:t>Special category </a:t>
            </a:r>
            <a:r>
              <a:rPr lang="en-GB" sz="2800" dirty="0"/>
              <a:t>personal data needs extra protection:</a:t>
            </a:r>
          </a:p>
          <a:p>
            <a:pPr lvl="1">
              <a:buFont typeface="Wingdings" panose="05000000000000000000" pitchFamily="2" charset="2"/>
              <a:buChar char="§"/>
            </a:pPr>
            <a:r>
              <a:rPr lang="en-GB" sz="2400" dirty="0"/>
              <a:t>Personal data revealing racial or ethnic origin, political opinions, religious or philosophical beliefs or trade union membership; </a:t>
            </a:r>
          </a:p>
          <a:p>
            <a:pPr lvl="1">
              <a:buFont typeface="Wingdings" panose="05000000000000000000" pitchFamily="2" charset="2"/>
              <a:buChar char="§"/>
            </a:pPr>
            <a:r>
              <a:rPr lang="en-GB" sz="2400" dirty="0"/>
              <a:t>Genetic data and biometric data processed for the purpose of uniquely identifying a natural person; </a:t>
            </a:r>
          </a:p>
          <a:p>
            <a:pPr lvl="1">
              <a:buFont typeface="Wingdings" panose="05000000000000000000" pitchFamily="2" charset="2"/>
              <a:buChar char="§"/>
            </a:pPr>
            <a:r>
              <a:rPr lang="en-GB" sz="2400" dirty="0"/>
              <a:t>Data concerning health</a:t>
            </a:r>
          </a:p>
          <a:p>
            <a:pPr lvl="1">
              <a:buFont typeface="Wingdings" panose="05000000000000000000" pitchFamily="2" charset="2"/>
              <a:buChar char="§"/>
            </a:pPr>
            <a:r>
              <a:rPr lang="en-GB" sz="2400" dirty="0"/>
              <a:t>Data concerning an individual’s sex life or sexual orientation</a:t>
            </a:r>
          </a:p>
        </p:txBody>
      </p:sp>
    </p:spTree>
    <p:extLst>
      <p:ext uri="{BB962C8B-B14F-4D97-AF65-F5344CB8AC3E}">
        <p14:creationId xmlns:p14="http://schemas.microsoft.com/office/powerpoint/2010/main" val="3936954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229600" cy="908720"/>
          </a:xfrm>
        </p:spPr>
        <p:txBody>
          <a:bodyPr>
            <a:normAutofit/>
          </a:bodyPr>
          <a:lstStyle/>
          <a:p>
            <a:r>
              <a:rPr lang="en-IE" b="1" dirty="0"/>
              <a:t>The rules we need to follow</a:t>
            </a:r>
            <a:endParaRPr lang="ga-IE" b="1" dirty="0"/>
          </a:p>
        </p:txBody>
      </p:sp>
      <p:sp>
        <p:nvSpPr>
          <p:cNvPr id="3" name="Content Placeholder 2"/>
          <p:cNvSpPr>
            <a:spLocks noGrp="1"/>
          </p:cNvSpPr>
          <p:nvPr>
            <p:ph idx="1"/>
          </p:nvPr>
        </p:nvSpPr>
        <p:spPr>
          <a:xfrm>
            <a:off x="179512" y="908720"/>
            <a:ext cx="8964488" cy="5760640"/>
          </a:xfrm>
        </p:spPr>
        <p:txBody>
          <a:bodyPr>
            <a:normAutofit fontScale="92500" lnSpcReduction="10000"/>
          </a:bodyPr>
          <a:lstStyle/>
          <a:p>
            <a:pPr marL="400050" lvl="1" indent="0">
              <a:buNone/>
            </a:pPr>
            <a:endParaRPr lang="ga-IE" sz="600" dirty="0"/>
          </a:p>
          <a:p>
            <a:pPr marL="0" lvl="0" indent="0">
              <a:buNone/>
            </a:pPr>
            <a:r>
              <a:rPr lang="en-IE" dirty="0"/>
              <a:t>Personal data must be:</a:t>
            </a:r>
          </a:p>
          <a:p>
            <a:r>
              <a:rPr lang="en-IE" dirty="0"/>
              <a:t>Fairly obtained</a:t>
            </a:r>
          </a:p>
          <a:p>
            <a:pPr lvl="0"/>
            <a:r>
              <a:rPr lang="en-IE" dirty="0"/>
              <a:t>Processed lawfully, fairly and transparently</a:t>
            </a:r>
            <a:endParaRPr lang="ga-IE" dirty="0"/>
          </a:p>
          <a:p>
            <a:pPr lvl="0"/>
            <a:r>
              <a:rPr lang="en-IE" dirty="0"/>
              <a:t>Only used for the specific purpose you received permission for, and no other purpose </a:t>
            </a:r>
          </a:p>
          <a:p>
            <a:pPr lvl="0"/>
            <a:r>
              <a:rPr lang="en-IE" dirty="0"/>
              <a:t>Is adequate, relevant and limited</a:t>
            </a:r>
            <a:endParaRPr lang="ga-IE" dirty="0"/>
          </a:p>
          <a:p>
            <a:pPr lvl="0"/>
            <a:r>
              <a:rPr lang="en-IE" dirty="0"/>
              <a:t>Is accurate and kept up to date</a:t>
            </a:r>
            <a:endParaRPr lang="ga-IE" dirty="0"/>
          </a:p>
          <a:p>
            <a:pPr lvl="0"/>
            <a:r>
              <a:rPr lang="en-IE" dirty="0"/>
              <a:t>Is only stored for as long as is necessary</a:t>
            </a:r>
          </a:p>
          <a:p>
            <a:pPr lvl="0"/>
            <a:r>
              <a:rPr lang="en-IE" dirty="0"/>
              <a:t>Is kept safe and secure to protect it</a:t>
            </a:r>
          </a:p>
          <a:p>
            <a:pPr marL="0" lvl="0" indent="0" algn="ctr">
              <a:spcBef>
                <a:spcPts val="1200"/>
              </a:spcBef>
              <a:buNone/>
            </a:pPr>
            <a:r>
              <a:rPr lang="en-IE" i="1" dirty="0">
                <a:solidFill>
                  <a:schemeClr val="accent5">
                    <a:lumMod val="75000"/>
                  </a:schemeClr>
                </a:solidFill>
              </a:rPr>
              <a:t>The controller is legally responsible for and must be able to demonstrate compliance with data protection law</a:t>
            </a:r>
          </a:p>
          <a:p>
            <a:pPr lvl="0"/>
            <a:endParaRPr lang="ga-IE" dirty="0"/>
          </a:p>
          <a:p>
            <a:pPr marL="0" indent="0">
              <a:buNone/>
            </a:pPr>
            <a:endParaRPr lang="ga-IE" dirty="0"/>
          </a:p>
          <a:p>
            <a:endParaRPr lang="ga-IE" dirty="0"/>
          </a:p>
        </p:txBody>
      </p:sp>
    </p:spTree>
    <p:extLst>
      <p:ext uri="{BB962C8B-B14F-4D97-AF65-F5344CB8AC3E}">
        <p14:creationId xmlns:p14="http://schemas.microsoft.com/office/powerpoint/2010/main" val="1719016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br>
              <a:rPr lang="en-IE" b="1" dirty="0"/>
            </a:br>
            <a:r>
              <a:rPr lang="en-IE" b="1" dirty="0"/>
              <a:t>What does </a:t>
            </a:r>
            <a:r>
              <a:rPr lang="en-IE" dirty="0"/>
              <a:t>‘processed lawfully, fairly and transparently’ mean?</a:t>
            </a:r>
            <a:br>
              <a:rPr lang="en-IE" dirty="0"/>
            </a:br>
            <a:endParaRPr lang="en-IE"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11462057"/>
              </p:ext>
            </p:extLst>
          </p:nvPr>
        </p:nvGraphicFramePr>
        <p:xfrm>
          <a:off x="395536" y="1700808"/>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511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139" y="377351"/>
            <a:ext cx="8363272" cy="3783790"/>
          </a:xfrm>
        </p:spPr>
        <p:txBody>
          <a:bodyPr/>
          <a:lstStyle/>
          <a:p>
            <a:pPr marL="0" indent="0">
              <a:buNone/>
            </a:pPr>
            <a:r>
              <a:rPr lang="en-IE" dirty="0"/>
              <a:t>Consent must be</a:t>
            </a:r>
          </a:p>
          <a:p>
            <a:pPr marL="540000" lvl="1">
              <a:spcBef>
                <a:spcPts val="600"/>
              </a:spcBef>
            </a:pPr>
            <a:r>
              <a:rPr lang="en-IE" sz="3200" b="1" dirty="0"/>
              <a:t>freely given </a:t>
            </a:r>
          </a:p>
          <a:p>
            <a:pPr marL="540000" lvl="1">
              <a:spcBef>
                <a:spcPts val="600"/>
              </a:spcBef>
            </a:pPr>
            <a:r>
              <a:rPr lang="en-IE" sz="3200" b="1" dirty="0"/>
              <a:t>specific</a:t>
            </a:r>
          </a:p>
          <a:p>
            <a:pPr marL="540000" lvl="1">
              <a:spcBef>
                <a:spcPts val="600"/>
              </a:spcBef>
            </a:pPr>
            <a:r>
              <a:rPr lang="en-IE" sz="3200" b="1" dirty="0"/>
              <a:t>informed </a:t>
            </a:r>
          </a:p>
          <a:p>
            <a:pPr marL="540000" lvl="1">
              <a:spcBef>
                <a:spcPts val="600"/>
              </a:spcBef>
            </a:pPr>
            <a:r>
              <a:rPr lang="en-IE" sz="3200" b="1" dirty="0"/>
              <a:t>unambiguous</a:t>
            </a:r>
          </a:p>
          <a:p>
            <a:pPr marL="540000" lvl="1">
              <a:spcBef>
                <a:spcPts val="600"/>
              </a:spcBef>
            </a:pPr>
            <a:r>
              <a:rPr lang="en-IE" sz="3200" b="1" dirty="0"/>
              <a:t>can be withdrawn </a:t>
            </a:r>
          </a:p>
        </p:txBody>
      </p:sp>
      <p:sp>
        <p:nvSpPr>
          <p:cNvPr id="4" name="Rectangle 3"/>
          <p:cNvSpPr/>
          <p:nvPr/>
        </p:nvSpPr>
        <p:spPr>
          <a:xfrm>
            <a:off x="4815305" y="306912"/>
            <a:ext cx="4213618" cy="34864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IE" sz="2800" dirty="0">
                <a:solidFill>
                  <a:schemeClr val="tx1"/>
                </a:solidFill>
              </a:rPr>
              <a:t>indication of the data subject’s wishes, </a:t>
            </a:r>
          </a:p>
          <a:p>
            <a:pPr lvl="1"/>
            <a:r>
              <a:rPr lang="en-IE" sz="2800" dirty="0">
                <a:solidFill>
                  <a:schemeClr val="tx1"/>
                </a:solidFill>
              </a:rPr>
              <a:t>by a statement or by a clear affirmative action, agreeing to the processing of their personal data</a:t>
            </a:r>
          </a:p>
        </p:txBody>
      </p:sp>
      <p:sp>
        <p:nvSpPr>
          <p:cNvPr id="5" name="Right Arrow 4"/>
          <p:cNvSpPr/>
          <p:nvPr/>
        </p:nvSpPr>
        <p:spPr>
          <a:xfrm>
            <a:off x="3516607" y="1772816"/>
            <a:ext cx="792088" cy="33210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ga-IE"/>
          </a:p>
        </p:txBody>
      </p:sp>
      <p:sp>
        <p:nvSpPr>
          <p:cNvPr id="7" name="TextBox 6">
            <a:extLst>
              <a:ext uri="{FF2B5EF4-FFF2-40B4-BE49-F238E27FC236}">
                <a16:creationId xmlns:a16="http://schemas.microsoft.com/office/drawing/2014/main" id="{3C2947A6-0375-DF5F-A2F2-5E20AF040E7B}"/>
              </a:ext>
            </a:extLst>
          </p:cNvPr>
          <p:cNvSpPr txBox="1"/>
          <p:nvPr/>
        </p:nvSpPr>
        <p:spPr>
          <a:xfrm>
            <a:off x="340127" y="4231580"/>
            <a:ext cx="8688796" cy="2677656"/>
          </a:xfrm>
          <a:prstGeom prst="rect">
            <a:avLst/>
          </a:prstGeom>
          <a:noFill/>
        </p:spPr>
        <p:txBody>
          <a:bodyPr wrap="square" rtlCol="0">
            <a:spAutoFit/>
          </a:bodyPr>
          <a:lstStyle/>
          <a:p>
            <a:r>
              <a:rPr lang="en-IE" sz="2800" b="1" kern="1200" dirty="0">
                <a:solidFill>
                  <a:schemeClr val="tx1"/>
                </a:solidFill>
                <a:effectLst/>
                <a:latin typeface="+mn-lt"/>
                <a:ea typeface="+mn-ea"/>
                <a:cs typeface="+mn-cs"/>
              </a:rPr>
              <a:t>Legitimate Interest</a:t>
            </a:r>
            <a:r>
              <a:rPr lang="en-IE" sz="2800" kern="1200" dirty="0">
                <a:solidFill>
                  <a:schemeClr val="tx1"/>
                </a:solidFill>
                <a:effectLst/>
                <a:latin typeface="+mn-lt"/>
                <a:ea typeface="+mn-ea"/>
                <a:cs typeface="+mn-cs"/>
              </a:rPr>
              <a:t>: Not-for Profit organisations can process special category personal data in the course of their legitimate activities once there are appropriate safeguards in place, and the processing relates only to members, past members or those in regular contact with the organisation in connection with its activities.   </a:t>
            </a:r>
            <a:endParaRPr lang="ga-IE" sz="28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6202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ltGray">
          <a:xfrm>
            <a:off x="1951240" y="1353555"/>
            <a:ext cx="5556338" cy="491269"/>
          </a:xfrm>
          <a:prstGeom prst="rect">
            <a:avLst/>
          </a:prstGeom>
          <a:solidFill>
            <a:schemeClr val="tx2">
              <a:lumMod val="20000"/>
              <a:lumOff val="8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GB" sz="2800" b="1" dirty="0">
                <a:solidFill>
                  <a:schemeClr val="tx1">
                    <a:lumMod val="95000"/>
                    <a:lumOff val="5000"/>
                  </a:schemeClr>
                </a:solidFill>
              </a:rPr>
              <a:t>BE INFORMED</a:t>
            </a:r>
            <a:endParaRPr lang="en-IE" sz="2800" dirty="0">
              <a:solidFill>
                <a:schemeClr val="tx1">
                  <a:lumMod val="95000"/>
                  <a:lumOff val="5000"/>
                </a:schemeClr>
              </a:solidFill>
            </a:endParaRPr>
          </a:p>
          <a:p>
            <a:r>
              <a:rPr lang="en-GB" sz="2800" dirty="0">
                <a:solidFill>
                  <a:schemeClr val="tx1">
                    <a:lumMod val="95000"/>
                    <a:lumOff val="5000"/>
                  </a:schemeClr>
                </a:solidFill>
              </a:rPr>
              <a:t> </a:t>
            </a:r>
          </a:p>
        </p:txBody>
      </p:sp>
      <p:sp>
        <p:nvSpPr>
          <p:cNvPr id="16" name="Rectangle 15"/>
          <p:cNvSpPr/>
          <p:nvPr/>
        </p:nvSpPr>
        <p:spPr bwMode="ltGray">
          <a:xfrm>
            <a:off x="1951240" y="1961878"/>
            <a:ext cx="5541185" cy="603026"/>
          </a:xfrm>
          <a:prstGeom prst="rect">
            <a:avLst/>
          </a:prstGeom>
          <a:solidFill>
            <a:schemeClr val="tx2">
              <a:lumMod val="40000"/>
              <a:lumOff val="6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GB" sz="2800" b="1" dirty="0">
                <a:solidFill>
                  <a:schemeClr val="tx1">
                    <a:lumMod val="95000"/>
                    <a:lumOff val="5000"/>
                  </a:schemeClr>
                </a:solidFill>
              </a:rPr>
              <a:t>ACCESS their personal information</a:t>
            </a:r>
            <a:endParaRPr lang="en-IE" sz="2800" dirty="0">
              <a:solidFill>
                <a:schemeClr val="tx1">
                  <a:lumMod val="95000"/>
                  <a:lumOff val="5000"/>
                </a:schemeClr>
              </a:solidFill>
            </a:endParaRPr>
          </a:p>
        </p:txBody>
      </p:sp>
      <p:sp>
        <p:nvSpPr>
          <p:cNvPr id="29" name="Rectangle 28"/>
          <p:cNvSpPr/>
          <p:nvPr/>
        </p:nvSpPr>
        <p:spPr bwMode="ltGray">
          <a:xfrm>
            <a:off x="1951240" y="2689921"/>
            <a:ext cx="5573085" cy="543223"/>
          </a:xfrm>
          <a:prstGeom prst="rect">
            <a:avLst/>
          </a:prstGeom>
          <a:solidFill>
            <a:schemeClr val="tx2">
              <a:lumMod val="20000"/>
              <a:lumOff val="8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IE" sz="2800" b="1" dirty="0">
                <a:solidFill>
                  <a:schemeClr val="tx1">
                    <a:lumMod val="95000"/>
                    <a:lumOff val="5000"/>
                  </a:schemeClr>
                </a:solidFill>
              </a:rPr>
              <a:t>Have personal data CORRECTED</a:t>
            </a:r>
            <a:endParaRPr lang="en-IE" sz="2800" dirty="0">
              <a:solidFill>
                <a:schemeClr val="tx1">
                  <a:lumMod val="95000"/>
                  <a:lumOff val="5000"/>
                </a:schemeClr>
              </a:solidFill>
            </a:endParaRPr>
          </a:p>
        </p:txBody>
      </p:sp>
      <p:sp>
        <p:nvSpPr>
          <p:cNvPr id="32" name="Rectangle 31"/>
          <p:cNvSpPr/>
          <p:nvPr/>
        </p:nvSpPr>
        <p:spPr bwMode="ltGray">
          <a:xfrm>
            <a:off x="1951241" y="3394853"/>
            <a:ext cx="5561934" cy="554463"/>
          </a:xfrm>
          <a:prstGeom prst="rect">
            <a:avLst/>
          </a:prstGeom>
          <a:solidFill>
            <a:schemeClr val="tx2">
              <a:lumMod val="40000"/>
              <a:lumOff val="6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IE" sz="2800" b="1" dirty="0">
                <a:solidFill>
                  <a:schemeClr val="tx1">
                    <a:lumMod val="95000"/>
                    <a:lumOff val="5000"/>
                  </a:schemeClr>
                </a:solidFill>
              </a:rPr>
              <a:t>Have personal data ERASED</a:t>
            </a:r>
            <a:endParaRPr lang="en-IE" sz="2800" dirty="0">
              <a:solidFill>
                <a:schemeClr val="tx1">
                  <a:lumMod val="95000"/>
                  <a:lumOff val="5000"/>
                </a:schemeClr>
              </a:solidFill>
            </a:endParaRPr>
          </a:p>
        </p:txBody>
      </p:sp>
      <p:sp>
        <p:nvSpPr>
          <p:cNvPr id="35" name="Rectangle 34"/>
          <p:cNvSpPr/>
          <p:nvPr/>
        </p:nvSpPr>
        <p:spPr bwMode="ltGray">
          <a:xfrm>
            <a:off x="1951241" y="4111025"/>
            <a:ext cx="5561934" cy="563856"/>
          </a:xfrm>
          <a:prstGeom prst="rect">
            <a:avLst/>
          </a:prstGeom>
          <a:solidFill>
            <a:schemeClr val="tx2">
              <a:lumMod val="20000"/>
              <a:lumOff val="8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IE" sz="2800" b="1" dirty="0">
                <a:solidFill>
                  <a:schemeClr val="tx1">
                    <a:lumMod val="95000"/>
                    <a:lumOff val="5000"/>
                  </a:schemeClr>
                </a:solidFill>
              </a:rPr>
              <a:t>RESTRICT processing</a:t>
            </a:r>
            <a:endParaRPr lang="en-IE" sz="2800" dirty="0">
              <a:solidFill>
                <a:schemeClr val="tx1">
                  <a:lumMod val="95000"/>
                  <a:lumOff val="5000"/>
                </a:schemeClr>
              </a:solidFill>
            </a:endParaRPr>
          </a:p>
        </p:txBody>
      </p:sp>
      <p:sp>
        <p:nvSpPr>
          <p:cNvPr id="38" name="Rectangle 37"/>
          <p:cNvSpPr/>
          <p:nvPr/>
        </p:nvSpPr>
        <p:spPr bwMode="ltGray">
          <a:xfrm>
            <a:off x="1951241" y="4836590"/>
            <a:ext cx="5557934" cy="495178"/>
          </a:xfrm>
          <a:prstGeom prst="rect">
            <a:avLst/>
          </a:prstGeom>
          <a:solidFill>
            <a:schemeClr val="tx2">
              <a:lumMod val="40000"/>
              <a:lumOff val="6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IE" sz="2800" b="1" dirty="0">
                <a:solidFill>
                  <a:schemeClr val="tx1">
                    <a:lumMod val="95000"/>
                    <a:lumOff val="5000"/>
                  </a:schemeClr>
                </a:solidFill>
              </a:rPr>
              <a:t>OBJECT</a:t>
            </a:r>
            <a:endParaRPr lang="en-IE" sz="2800" dirty="0">
              <a:solidFill>
                <a:schemeClr val="tx1">
                  <a:lumMod val="95000"/>
                  <a:lumOff val="5000"/>
                </a:schemeClr>
              </a:solidFill>
            </a:endParaRPr>
          </a:p>
        </p:txBody>
      </p:sp>
      <p:sp>
        <p:nvSpPr>
          <p:cNvPr id="49" name="Rectangle 48"/>
          <p:cNvSpPr/>
          <p:nvPr/>
        </p:nvSpPr>
        <p:spPr bwMode="ltGray">
          <a:xfrm>
            <a:off x="1951240" y="5493477"/>
            <a:ext cx="5556339" cy="439092"/>
          </a:xfrm>
          <a:prstGeom prst="rect">
            <a:avLst/>
          </a:prstGeom>
          <a:solidFill>
            <a:schemeClr val="accent1">
              <a:lumMod val="20000"/>
              <a:lumOff val="8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IE" sz="2800" b="1" dirty="0">
                <a:solidFill>
                  <a:schemeClr val="tx1">
                    <a:lumMod val="95000"/>
                    <a:lumOff val="5000"/>
                  </a:schemeClr>
                </a:solidFill>
              </a:rPr>
              <a:t>Data PORTABILITY</a:t>
            </a:r>
            <a:endParaRPr lang="en-IE" sz="2800" dirty="0">
              <a:solidFill>
                <a:schemeClr val="tx1">
                  <a:lumMod val="95000"/>
                  <a:lumOff val="5000"/>
                </a:schemeClr>
              </a:solidFill>
            </a:endParaRPr>
          </a:p>
        </p:txBody>
      </p:sp>
      <p:sp>
        <p:nvSpPr>
          <p:cNvPr id="50" name="Rectangle 49"/>
          <p:cNvSpPr/>
          <p:nvPr/>
        </p:nvSpPr>
        <p:spPr bwMode="ltGray">
          <a:xfrm>
            <a:off x="1951241" y="6019806"/>
            <a:ext cx="5573087" cy="583708"/>
          </a:xfrm>
          <a:prstGeom prst="rect">
            <a:avLst/>
          </a:prstGeom>
          <a:solidFill>
            <a:schemeClr val="accent1">
              <a:lumMod val="40000"/>
              <a:lumOff val="6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nchorCtr="0"/>
          <a:lstStyle/>
          <a:p>
            <a:pPr marL="0" lvl="1"/>
            <a:r>
              <a:rPr lang="en-IE" sz="2800" b="1" dirty="0">
                <a:solidFill>
                  <a:schemeClr val="tx1">
                    <a:lumMod val="95000"/>
                    <a:lumOff val="5000"/>
                  </a:schemeClr>
                </a:solidFill>
              </a:rPr>
              <a:t>No AUTOMATED decision making</a:t>
            </a:r>
            <a:endParaRPr lang="en-IE" sz="2800" dirty="0">
              <a:solidFill>
                <a:schemeClr val="tx1">
                  <a:lumMod val="95000"/>
                  <a:lumOff val="5000"/>
                </a:schemeClr>
              </a:solidFill>
            </a:endParaRPr>
          </a:p>
        </p:txBody>
      </p:sp>
      <p:grpSp>
        <p:nvGrpSpPr>
          <p:cNvPr id="53" name="Group 52"/>
          <p:cNvGrpSpPr/>
          <p:nvPr/>
        </p:nvGrpSpPr>
        <p:grpSpPr>
          <a:xfrm>
            <a:off x="954850" y="3312281"/>
            <a:ext cx="634318" cy="667978"/>
            <a:chOff x="8447928" y="2258092"/>
            <a:chExt cx="612000" cy="612000"/>
          </a:xfrm>
        </p:grpSpPr>
        <p:sp>
          <p:nvSpPr>
            <p:cNvPr id="54" name="Oval 53"/>
            <p:cNvSpPr/>
            <p:nvPr/>
          </p:nvSpPr>
          <p:spPr bwMode="ltGray">
            <a:xfrm>
              <a:off x="8447928" y="2258092"/>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55" name="Freeform 4960"/>
            <p:cNvSpPr>
              <a:spLocks noEditPoints="1"/>
            </p:cNvSpPr>
            <p:nvPr/>
          </p:nvSpPr>
          <p:spPr bwMode="auto">
            <a:xfrm>
              <a:off x="8559459" y="2479874"/>
              <a:ext cx="421594" cy="221638"/>
            </a:xfrm>
            <a:custGeom>
              <a:avLst/>
              <a:gdLst>
                <a:gd name="T0" fmla="*/ 242 w 350"/>
                <a:gd name="T1" fmla="*/ 32 h 184"/>
                <a:gd name="T2" fmla="*/ 236 w 350"/>
                <a:gd name="T3" fmla="*/ 42 h 184"/>
                <a:gd name="T4" fmla="*/ 78 w 350"/>
                <a:gd name="T5" fmla="*/ 42 h 184"/>
                <a:gd name="T6" fmla="*/ 68 w 350"/>
                <a:gd name="T7" fmla="*/ 36 h 184"/>
                <a:gd name="T8" fmla="*/ 68 w 350"/>
                <a:gd name="T9" fmla="*/ 10 h 184"/>
                <a:gd name="T10" fmla="*/ 74 w 350"/>
                <a:gd name="T11" fmla="*/ 0 h 184"/>
                <a:gd name="T12" fmla="*/ 232 w 350"/>
                <a:gd name="T13" fmla="*/ 0 h 184"/>
                <a:gd name="T14" fmla="*/ 242 w 350"/>
                <a:gd name="T15" fmla="*/ 6 h 184"/>
                <a:gd name="T16" fmla="*/ 34 w 350"/>
                <a:gd name="T17" fmla="*/ 0 h 184"/>
                <a:gd name="T18" fmla="*/ 6 w 350"/>
                <a:gd name="T19" fmla="*/ 0 h 184"/>
                <a:gd name="T20" fmla="*/ 0 w 350"/>
                <a:gd name="T21" fmla="*/ 10 h 184"/>
                <a:gd name="T22" fmla="*/ 0 w 350"/>
                <a:gd name="T23" fmla="*/ 36 h 184"/>
                <a:gd name="T24" fmla="*/ 10 w 350"/>
                <a:gd name="T25" fmla="*/ 42 h 184"/>
                <a:gd name="T26" fmla="*/ 38 w 350"/>
                <a:gd name="T27" fmla="*/ 42 h 184"/>
                <a:gd name="T28" fmla="*/ 44 w 350"/>
                <a:gd name="T29" fmla="*/ 32 h 184"/>
                <a:gd name="T30" fmla="*/ 42 w 350"/>
                <a:gd name="T31" fmla="*/ 6 h 184"/>
                <a:gd name="T32" fmla="*/ 34 w 350"/>
                <a:gd name="T33" fmla="*/ 0 h 184"/>
                <a:gd name="T34" fmla="*/ 174 w 350"/>
                <a:gd name="T35" fmla="*/ 114 h 184"/>
                <a:gd name="T36" fmla="*/ 78 w 350"/>
                <a:gd name="T37" fmla="*/ 70 h 184"/>
                <a:gd name="T38" fmla="*/ 70 w 350"/>
                <a:gd name="T39" fmla="*/ 72 h 184"/>
                <a:gd name="T40" fmla="*/ 68 w 350"/>
                <a:gd name="T41" fmla="*/ 104 h 184"/>
                <a:gd name="T42" fmla="*/ 70 w 350"/>
                <a:gd name="T43" fmla="*/ 110 h 184"/>
                <a:gd name="T44" fmla="*/ 78 w 350"/>
                <a:gd name="T45" fmla="*/ 114 h 184"/>
                <a:gd name="T46" fmla="*/ 10 w 350"/>
                <a:gd name="T47" fmla="*/ 140 h 184"/>
                <a:gd name="T48" fmla="*/ 0 w 350"/>
                <a:gd name="T49" fmla="*/ 146 h 184"/>
                <a:gd name="T50" fmla="*/ 0 w 350"/>
                <a:gd name="T51" fmla="*/ 174 h 184"/>
                <a:gd name="T52" fmla="*/ 6 w 350"/>
                <a:gd name="T53" fmla="*/ 184 h 184"/>
                <a:gd name="T54" fmla="*/ 34 w 350"/>
                <a:gd name="T55" fmla="*/ 184 h 184"/>
                <a:gd name="T56" fmla="*/ 42 w 350"/>
                <a:gd name="T57" fmla="*/ 178 h 184"/>
                <a:gd name="T58" fmla="*/ 44 w 350"/>
                <a:gd name="T59" fmla="*/ 150 h 184"/>
                <a:gd name="T60" fmla="*/ 38 w 350"/>
                <a:gd name="T61" fmla="*/ 142 h 184"/>
                <a:gd name="T62" fmla="*/ 188 w 350"/>
                <a:gd name="T63" fmla="*/ 140 h 184"/>
                <a:gd name="T64" fmla="*/ 74 w 350"/>
                <a:gd name="T65" fmla="*/ 142 h 184"/>
                <a:gd name="T66" fmla="*/ 68 w 350"/>
                <a:gd name="T67" fmla="*/ 150 h 184"/>
                <a:gd name="T68" fmla="*/ 68 w 350"/>
                <a:gd name="T69" fmla="*/ 178 h 184"/>
                <a:gd name="T70" fmla="*/ 78 w 350"/>
                <a:gd name="T71" fmla="*/ 184 h 184"/>
                <a:gd name="T72" fmla="*/ 34 w 350"/>
                <a:gd name="T73" fmla="*/ 70 h 184"/>
                <a:gd name="T74" fmla="*/ 6 w 350"/>
                <a:gd name="T75" fmla="*/ 70 h 184"/>
                <a:gd name="T76" fmla="*/ 0 w 350"/>
                <a:gd name="T77" fmla="*/ 80 h 184"/>
                <a:gd name="T78" fmla="*/ 0 w 350"/>
                <a:gd name="T79" fmla="*/ 108 h 184"/>
                <a:gd name="T80" fmla="*/ 10 w 350"/>
                <a:gd name="T81" fmla="*/ 114 h 184"/>
                <a:gd name="T82" fmla="*/ 38 w 350"/>
                <a:gd name="T83" fmla="*/ 112 h 184"/>
                <a:gd name="T84" fmla="*/ 44 w 350"/>
                <a:gd name="T85" fmla="*/ 104 h 184"/>
                <a:gd name="T86" fmla="*/ 42 w 350"/>
                <a:gd name="T87" fmla="*/ 76 h 184"/>
                <a:gd name="T88" fmla="*/ 34 w 350"/>
                <a:gd name="T89" fmla="*/ 70 h 184"/>
                <a:gd name="T90" fmla="*/ 312 w 350"/>
                <a:gd name="T91" fmla="*/ 0 h 184"/>
                <a:gd name="T92" fmla="*/ 184 w 350"/>
                <a:gd name="T93" fmla="*/ 6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0" h="184">
                  <a:moveTo>
                    <a:pt x="242" y="10"/>
                  </a:moveTo>
                  <a:lnTo>
                    <a:pt x="242" y="32"/>
                  </a:lnTo>
                  <a:lnTo>
                    <a:pt x="242" y="32"/>
                  </a:lnTo>
                  <a:lnTo>
                    <a:pt x="242" y="36"/>
                  </a:lnTo>
                  <a:lnTo>
                    <a:pt x="240" y="40"/>
                  </a:lnTo>
                  <a:lnTo>
                    <a:pt x="236" y="42"/>
                  </a:lnTo>
                  <a:lnTo>
                    <a:pt x="232" y="42"/>
                  </a:lnTo>
                  <a:lnTo>
                    <a:pt x="78" y="42"/>
                  </a:lnTo>
                  <a:lnTo>
                    <a:pt x="78" y="42"/>
                  </a:lnTo>
                  <a:lnTo>
                    <a:pt x="74" y="42"/>
                  </a:lnTo>
                  <a:lnTo>
                    <a:pt x="70" y="40"/>
                  </a:lnTo>
                  <a:lnTo>
                    <a:pt x="68" y="36"/>
                  </a:lnTo>
                  <a:lnTo>
                    <a:pt x="68" y="32"/>
                  </a:lnTo>
                  <a:lnTo>
                    <a:pt x="68" y="10"/>
                  </a:lnTo>
                  <a:lnTo>
                    <a:pt x="68" y="10"/>
                  </a:lnTo>
                  <a:lnTo>
                    <a:pt x="68" y="6"/>
                  </a:lnTo>
                  <a:lnTo>
                    <a:pt x="70" y="2"/>
                  </a:lnTo>
                  <a:lnTo>
                    <a:pt x="74" y="0"/>
                  </a:lnTo>
                  <a:lnTo>
                    <a:pt x="78" y="0"/>
                  </a:lnTo>
                  <a:lnTo>
                    <a:pt x="232" y="0"/>
                  </a:lnTo>
                  <a:lnTo>
                    <a:pt x="232" y="0"/>
                  </a:lnTo>
                  <a:lnTo>
                    <a:pt x="236" y="0"/>
                  </a:lnTo>
                  <a:lnTo>
                    <a:pt x="240" y="2"/>
                  </a:lnTo>
                  <a:lnTo>
                    <a:pt x="242" y="6"/>
                  </a:lnTo>
                  <a:lnTo>
                    <a:pt x="242" y="10"/>
                  </a:lnTo>
                  <a:lnTo>
                    <a:pt x="242" y="10"/>
                  </a:lnTo>
                  <a:close/>
                  <a:moveTo>
                    <a:pt x="34" y="0"/>
                  </a:moveTo>
                  <a:lnTo>
                    <a:pt x="10" y="0"/>
                  </a:lnTo>
                  <a:lnTo>
                    <a:pt x="10" y="0"/>
                  </a:lnTo>
                  <a:lnTo>
                    <a:pt x="6" y="0"/>
                  </a:lnTo>
                  <a:lnTo>
                    <a:pt x="2" y="2"/>
                  </a:lnTo>
                  <a:lnTo>
                    <a:pt x="0" y="6"/>
                  </a:lnTo>
                  <a:lnTo>
                    <a:pt x="0" y="10"/>
                  </a:lnTo>
                  <a:lnTo>
                    <a:pt x="0" y="32"/>
                  </a:lnTo>
                  <a:lnTo>
                    <a:pt x="0" y="32"/>
                  </a:lnTo>
                  <a:lnTo>
                    <a:pt x="0" y="36"/>
                  </a:lnTo>
                  <a:lnTo>
                    <a:pt x="2" y="40"/>
                  </a:lnTo>
                  <a:lnTo>
                    <a:pt x="6" y="42"/>
                  </a:lnTo>
                  <a:lnTo>
                    <a:pt x="10" y="42"/>
                  </a:lnTo>
                  <a:lnTo>
                    <a:pt x="34" y="42"/>
                  </a:lnTo>
                  <a:lnTo>
                    <a:pt x="34" y="42"/>
                  </a:lnTo>
                  <a:lnTo>
                    <a:pt x="38" y="42"/>
                  </a:lnTo>
                  <a:lnTo>
                    <a:pt x="40" y="40"/>
                  </a:lnTo>
                  <a:lnTo>
                    <a:pt x="42" y="36"/>
                  </a:lnTo>
                  <a:lnTo>
                    <a:pt x="44" y="32"/>
                  </a:lnTo>
                  <a:lnTo>
                    <a:pt x="44" y="10"/>
                  </a:lnTo>
                  <a:lnTo>
                    <a:pt x="44" y="10"/>
                  </a:lnTo>
                  <a:lnTo>
                    <a:pt x="42" y="6"/>
                  </a:lnTo>
                  <a:lnTo>
                    <a:pt x="40" y="2"/>
                  </a:lnTo>
                  <a:lnTo>
                    <a:pt x="38" y="0"/>
                  </a:lnTo>
                  <a:lnTo>
                    <a:pt x="34" y="0"/>
                  </a:lnTo>
                  <a:lnTo>
                    <a:pt x="34" y="0"/>
                  </a:lnTo>
                  <a:close/>
                  <a:moveTo>
                    <a:pt x="78" y="114"/>
                  </a:moveTo>
                  <a:lnTo>
                    <a:pt x="174" y="114"/>
                  </a:lnTo>
                  <a:lnTo>
                    <a:pt x="156" y="80"/>
                  </a:lnTo>
                  <a:lnTo>
                    <a:pt x="150" y="70"/>
                  </a:lnTo>
                  <a:lnTo>
                    <a:pt x="78" y="70"/>
                  </a:lnTo>
                  <a:lnTo>
                    <a:pt x="78" y="70"/>
                  </a:lnTo>
                  <a:lnTo>
                    <a:pt x="74" y="70"/>
                  </a:lnTo>
                  <a:lnTo>
                    <a:pt x="70" y="72"/>
                  </a:lnTo>
                  <a:lnTo>
                    <a:pt x="68" y="76"/>
                  </a:lnTo>
                  <a:lnTo>
                    <a:pt x="68" y="80"/>
                  </a:lnTo>
                  <a:lnTo>
                    <a:pt x="68" y="104"/>
                  </a:lnTo>
                  <a:lnTo>
                    <a:pt x="68" y="104"/>
                  </a:lnTo>
                  <a:lnTo>
                    <a:pt x="68" y="108"/>
                  </a:lnTo>
                  <a:lnTo>
                    <a:pt x="70" y="110"/>
                  </a:lnTo>
                  <a:lnTo>
                    <a:pt x="74" y="112"/>
                  </a:lnTo>
                  <a:lnTo>
                    <a:pt x="78" y="114"/>
                  </a:lnTo>
                  <a:lnTo>
                    <a:pt x="78" y="114"/>
                  </a:lnTo>
                  <a:close/>
                  <a:moveTo>
                    <a:pt x="34" y="140"/>
                  </a:moveTo>
                  <a:lnTo>
                    <a:pt x="10" y="140"/>
                  </a:lnTo>
                  <a:lnTo>
                    <a:pt x="10" y="140"/>
                  </a:lnTo>
                  <a:lnTo>
                    <a:pt x="6" y="142"/>
                  </a:lnTo>
                  <a:lnTo>
                    <a:pt x="2" y="144"/>
                  </a:lnTo>
                  <a:lnTo>
                    <a:pt x="0" y="146"/>
                  </a:lnTo>
                  <a:lnTo>
                    <a:pt x="0" y="150"/>
                  </a:lnTo>
                  <a:lnTo>
                    <a:pt x="0" y="174"/>
                  </a:lnTo>
                  <a:lnTo>
                    <a:pt x="0" y="174"/>
                  </a:lnTo>
                  <a:lnTo>
                    <a:pt x="0" y="178"/>
                  </a:lnTo>
                  <a:lnTo>
                    <a:pt x="2" y="182"/>
                  </a:lnTo>
                  <a:lnTo>
                    <a:pt x="6" y="184"/>
                  </a:lnTo>
                  <a:lnTo>
                    <a:pt x="10" y="184"/>
                  </a:lnTo>
                  <a:lnTo>
                    <a:pt x="34" y="184"/>
                  </a:lnTo>
                  <a:lnTo>
                    <a:pt x="34" y="184"/>
                  </a:lnTo>
                  <a:lnTo>
                    <a:pt x="38" y="184"/>
                  </a:lnTo>
                  <a:lnTo>
                    <a:pt x="40" y="182"/>
                  </a:lnTo>
                  <a:lnTo>
                    <a:pt x="42" y="178"/>
                  </a:lnTo>
                  <a:lnTo>
                    <a:pt x="44" y="174"/>
                  </a:lnTo>
                  <a:lnTo>
                    <a:pt x="44" y="150"/>
                  </a:lnTo>
                  <a:lnTo>
                    <a:pt x="44" y="150"/>
                  </a:lnTo>
                  <a:lnTo>
                    <a:pt x="42" y="146"/>
                  </a:lnTo>
                  <a:lnTo>
                    <a:pt x="40" y="144"/>
                  </a:lnTo>
                  <a:lnTo>
                    <a:pt x="38" y="142"/>
                  </a:lnTo>
                  <a:lnTo>
                    <a:pt x="34" y="140"/>
                  </a:lnTo>
                  <a:lnTo>
                    <a:pt x="34" y="140"/>
                  </a:lnTo>
                  <a:close/>
                  <a:moveTo>
                    <a:pt x="188" y="140"/>
                  </a:moveTo>
                  <a:lnTo>
                    <a:pt x="78" y="140"/>
                  </a:lnTo>
                  <a:lnTo>
                    <a:pt x="78" y="140"/>
                  </a:lnTo>
                  <a:lnTo>
                    <a:pt x="74" y="142"/>
                  </a:lnTo>
                  <a:lnTo>
                    <a:pt x="70" y="144"/>
                  </a:lnTo>
                  <a:lnTo>
                    <a:pt x="68" y="146"/>
                  </a:lnTo>
                  <a:lnTo>
                    <a:pt x="68" y="150"/>
                  </a:lnTo>
                  <a:lnTo>
                    <a:pt x="68" y="174"/>
                  </a:lnTo>
                  <a:lnTo>
                    <a:pt x="68" y="174"/>
                  </a:lnTo>
                  <a:lnTo>
                    <a:pt x="68" y="178"/>
                  </a:lnTo>
                  <a:lnTo>
                    <a:pt x="70" y="182"/>
                  </a:lnTo>
                  <a:lnTo>
                    <a:pt x="74" y="184"/>
                  </a:lnTo>
                  <a:lnTo>
                    <a:pt x="78" y="184"/>
                  </a:lnTo>
                  <a:lnTo>
                    <a:pt x="212" y="184"/>
                  </a:lnTo>
                  <a:lnTo>
                    <a:pt x="188" y="140"/>
                  </a:lnTo>
                  <a:close/>
                  <a:moveTo>
                    <a:pt x="34" y="70"/>
                  </a:moveTo>
                  <a:lnTo>
                    <a:pt x="10" y="70"/>
                  </a:lnTo>
                  <a:lnTo>
                    <a:pt x="10" y="70"/>
                  </a:lnTo>
                  <a:lnTo>
                    <a:pt x="6" y="70"/>
                  </a:lnTo>
                  <a:lnTo>
                    <a:pt x="2" y="72"/>
                  </a:lnTo>
                  <a:lnTo>
                    <a:pt x="0" y="76"/>
                  </a:lnTo>
                  <a:lnTo>
                    <a:pt x="0" y="80"/>
                  </a:lnTo>
                  <a:lnTo>
                    <a:pt x="0" y="104"/>
                  </a:lnTo>
                  <a:lnTo>
                    <a:pt x="0" y="104"/>
                  </a:lnTo>
                  <a:lnTo>
                    <a:pt x="0" y="108"/>
                  </a:lnTo>
                  <a:lnTo>
                    <a:pt x="2" y="110"/>
                  </a:lnTo>
                  <a:lnTo>
                    <a:pt x="6" y="112"/>
                  </a:lnTo>
                  <a:lnTo>
                    <a:pt x="10" y="114"/>
                  </a:lnTo>
                  <a:lnTo>
                    <a:pt x="34" y="114"/>
                  </a:lnTo>
                  <a:lnTo>
                    <a:pt x="34" y="114"/>
                  </a:lnTo>
                  <a:lnTo>
                    <a:pt x="38" y="112"/>
                  </a:lnTo>
                  <a:lnTo>
                    <a:pt x="40" y="110"/>
                  </a:lnTo>
                  <a:lnTo>
                    <a:pt x="42" y="108"/>
                  </a:lnTo>
                  <a:lnTo>
                    <a:pt x="44" y="104"/>
                  </a:lnTo>
                  <a:lnTo>
                    <a:pt x="44" y="80"/>
                  </a:lnTo>
                  <a:lnTo>
                    <a:pt x="44" y="80"/>
                  </a:lnTo>
                  <a:lnTo>
                    <a:pt x="42" y="76"/>
                  </a:lnTo>
                  <a:lnTo>
                    <a:pt x="40" y="72"/>
                  </a:lnTo>
                  <a:lnTo>
                    <a:pt x="38" y="70"/>
                  </a:lnTo>
                  <a:lnTo>
                    <a:pt x="34" y="70"/>
                  </a:lnTo>
                  <a:lnTo>
                    <a:pt x="34" y="70"/>
                  </a:lnTo>
                  <a:close/>
                  <a:moveTo>
                    <a:pt x="350" y="0"/>
                  </a:moveTo>
                  <a:lnTo>
                    <a:pt x="312" y="0"/>
                  </a:lnTo>
                  <a:lnTo>
                    <a:pt x="248" y="116"/>
                  </a:lnTo>
                  <a:lnTo>
                    <a:pt x="220" y="66"/>
                  </a:lnTo>
                  <a:lnTo>
                    <a:pt x="184" y="66"/>
                  </a:lnTo>
                  <a:lnTo>
                    <a:pt x="248" y="184"/>
                  </a:lnTo>
                  <a:lnTo>
                    <a:pt x="35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56" name="Group 55"/>
          <p:cNvGrpSpPr/>
          <p:nvPr/>
        </p:nvGrpSpPr>
        <p:grpSpPr>
          <a:xfrm>
            <a:off x="954850" y="5428202"/>
            <a:ext cx="634318" cy="593086"/>
            <a:chOff x="9306376" y="5907019"/>
            <a:chExt cx="628265" cy="612000"/>
          </a:xfrm>
        </p:grpSpPr>
        <p:sp>
          <p:nvSpPr>
            <p:cNvPr id="57" name="Oval 56"/>
            <p:cNvSpPr/>
            <p:nvPr/>
          </p:nvSpPr>
          <p:spPr bwMode="ltGray">
            <a:xfrm>
              <a:off x="9306376" y="5907019"/>
              <a:ext cx="628265"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58" name="Freeform 5014"/>
            <p:cNvSpPr>
              <a:spLocks noEditPoints="1"/>
            </p:cNvSpPr>
            <p:nvPr/>
          </p:nvSpPr>
          <p:spPr bwMode="auto">
            <a:xfrm>
              <a:off x="9411821" y="6045356"/>
              <a:ext cx="433640" cy="334866"/>
            </a:xfrm>
            <a:custGeom>
              <a:avLst/>
              <a:gdLst>
                <a:gd name="T0" fmla="*/ 360 w 360"/>
                <a:gd name="T1" fmla="*/ 256 h 278"/>
                <a:gd name="T2" fmla="*/ 360 w 360"/>
                <a:gd name="T3" fmla="*/ 252 h 278"/>
                <a:gd name="T4" fmla="*/ 358 w 360"/>
                <a:gd name="T5" fmla="*/ 252 h 278"/>
                <a:gd name="T6" fmla="*/ 318 w 360"/>
                <a:gd name="T7" fmla="*/ 200 h 278"/>
                <a:gd name="T8" fmla="*/ 314 w 360"/>
                <a:gd name="T9" fmla="*/ 198 h 278"/>
                <a:gd name="T10" fmla="*/ 50 w 360"/>
                <a:gd name="T11" fmla="*/ 196 h 278"/>
                <a:gd name="T12" fmla="*/ 46 w 360"/>
                <a:gd name="T13" fmla="*/ 198 h 278"/>
                <a:gd name="T14" fmla="*/ 2 w 360"/>
                <a:gd name="T15" fmla="*/ 250 h 278"/>
                <a:gd name="T16" fmla="*/ 2 w 360"/>
                <a:gd name="T17" fmla="*/ 252 h 278"/>
                <a:gd name="T18" fmla="*/ 0 w 360"/>
                <a:gd name="T19" fmla="*/ 252 h 278"/>
                <a:gd name="T20" fmla="*/ 0 w 360"/>
                <a:gd name="T21" fmla="*/ 256 h 278"/>
                <a:gd name="T22" fmla="*/ 0 w 360"/>
                <a:gd name="T23" fmla="*/ 256 h 278"/>
                <a:gd name="T24" fmla="*/ 0 w 360"/>
                <a:gd name="T25" fmla="*/ 268 h 278"/>
                <a:gd name="T26" fmla="*/ 4 w 360"/>
                <a:gd name="T27" fmla="*/ 276 h 278"/>
                <a:gd name="T28" fmla="*/ 10 w 360"/>
                <a:gd name="T29" fmla="*/ 278 h 278"/>
                <a:gd name="T30" fmla="*/ 350 w 360"/>
                <a:gd name="T31" fmla="*/ 278 h 278"/>
                <a:gd name="T32" fmla="*/ 356 w 360"/>
                <a:gd name="T33" fmla="*/ 276 h 278"/>
                <a:gd name="T34" fmla="*/ 360 w 360"/>
                <a:gd name="T35" fmla="*/ 268 h 278"/>
                <a:gd name="T36" fmla="*/ 360 w 360"/>
                <a:gd name="T37" fmla="*/ 256 h 278"/>
                <a:gd name="T38" fmla="*/ 360 w 360"/>
                <a:gd name="T39" fmla="*/ 256 h 278"/>
                <a:gd name="T40" fmla="*/ 146 w 360"/>
                <a:gd name="T41" fmla="*/ 234 h 278"/>
                <a:gd name="T42" fmla="*/ 226 w 360"/>
                <a:gd name="T43" fmla="*/ 254 h 278"/>
                <a:gd name="T44" fmla="*/ 338 w 360"/>
                <a:gd name="T45" fmla="*/ 268 h 278"/>
                <a:gd name="T46" fmla="*/ 334 w 360"/>
                <a:gd name="T47" fmla="*/ 270 h 278"/>
                <a:gd name="T48" fmla="*/ 332 w 360"/>
                <a:gd name="T49" fmla="*/ 270 h 278"/>
                <a:gd name="T50" fmla="*/ 326 w 360"/>
                <a:gd name="T51" fmla="*/ 268 h 278"/>
                <a:gd name="T52" fmla="*/ 324 w 360"/>
                <a:gd name="T53" fmla="*/ 262 h 278"/>
                <a:gd name="T54" fmla="*/ 326 w 360"/>
                <a:gd name="T55" fmla="*/ 256 h 278"/>
                <a:gd name="T56" fmla="*/ 328 w 360"/>
                <a:gd name="T57" fmla="*/ 256 h 278"/>
                <a:gd name="T58" fmla="*/ 334 w 360"/>
                <a:gd name="T59" fmla="*/ 256 h 278"/>
                <a:gd name="T60" fmla="*/ 338 w 360"/>
                <a:gd name="T61" fmla="*/ 256 h 278"/>
                <a:gd name="T62" fmla="*/ 340 w 360"/>
                <a:gd name="T63" fmla="*/ 262 h 278"/>
                <a:gd name="T64" fmla="*/ 340 w 360"/>
                <a:gd name="T65" fmla="*/ 266 h 278"/>
                <a:gd name="T66" fmla="*/ 338 w 360"/>
                <a:gd name="T67" fmla="*/ 268 h 278"/>
                <a:gd name="T68" fmla="*/ 306 w 360"/>
                <a:gd name="T69" fmla="*/ 184 h 278"/>
                <a:gd name="T70" fmla="*/ 310 w 360"/>
                <a:gd name="T71" fmla="*/ 184 h 278"/>
                <a:gd name="T72" fmla="*/ 318 w 360"/>
                <a:gd name="T73" fmla="*/ 178 h 278"/>
                <a:gd name="T74" fmla="*/ 318 w 360"/>
                <a:gd name="T75" fmla="*/ 12 h 278"/>
                <a:gd name="T76" fmla="*/ 318 w 360"/>
                <a:gd name="T77" fmla="*/ 6 h 278"/>
                <a:gd name="T78" fmla="*/ 310 w 360"/>
                <a:gd name="T79" fmla="*/ 0 h 278"/>
                <a:gd name="T80" fmla="*/ 54 w 360"/>
                <a:gd name="T81" fmla="*/ 0 h 278"/>
                <a:gd name="T82" fmla="*/ 50 w 360"/>
                <a:gd name="T83" fmla="*/ 0 h 278"/>
                <a:gd name="T84" fmla="*/ 42 w 360"/>
                <a:gd name="T85" fmla="*/ 6 h 278"/>
                <a:gd name="T86" fmla="*/ 42 w 360"/>
                <a:gd name="T87" fmla="*/ 172 h 278"/>
                <a:gd name="T88" fmla="*/ 42 w 360"/>
                <a:gd name="T89" fmla="*/ 178 h 278"/>
                <a:gd name="T90" fmla="*/ 50 w 360"/>
                <a:gd name="T91" fmla="*/ 184 h 278"/>
                <a:gd name="T92" fmla="*/ 54 w 360"/>
                <a:gd name="T93" fmla="*/ 184 h 278"/>
                <a:gd name="T94" fmla="*/ 294 w 360"/>
                <a:gd name="T95" fmla="*/ 24 h 278"/>
                <a:gd name="T96" fmla="*/ 66 w 360"/>
                <a:gd name="T97" fmla="*/ 16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0" h="278">
                  <a:moveTo>
                    <a:pt x="360" y="256"/>
                  </a:moveTo>
                  <a:lnTo>
                    <a:pt x="360" y="256"/>
                  </a:lnTo>
                  <a:lnTo>
                    <a:pt x="360" y="252"/>
                  </a:lnTo>
                  <a:lnTo>
                    <a:pt x="360" y="252"/>
                  </a:lnTo>
                  <a:lnTo>
                    <a:pt x="358" y="252"/>
                  </a:lnTo>
                  <a:lnTo>
                    <a:pt x="358" y="252"/>
                  </a:lnTo>
                  <a:lnTo>
                    <a:pt x="358" y="250"/>
                  </a:lnTo>
                  <a:lnTo>
                    <a:pt x="318" y="200"/>
                  </a:lnTo>
                  <a:lnTo>
                    <a:pt x="318" y="200"/>
                  </a:lnTo>
                  <a:lnTo>
                    <a:pt x="314" y="198"/>
                  </a:lnTo>
                  <a:lnTo>
                    <a:pt x="310" y="196"/>
                  </a:lnTo>
                  <a:lnTo>
                    <a:pt x="50" y="196"/>
                  </a:lnTo>
                  <a:lnTo>
                    <a:pt x="50" y="196"/>
                  </a:lnTo>
                  <a:lnTo>
                    <a:pt x="46" y="198"/>
                  </a:lnTo>
                  <a:lnTo>
                    <a:pt x="42" y="200"/>
                  </a:lnTo>
                  <a:lnTo>
                    <a:pt x="2" y="250"/>
                  </a:lnTo>
                  <a:lnTo>
                    <a:pt x="2" y="250"/>
                  </a:lnTo>
                  <a:lnTo>
                    <a:pt x="2" y="252"/>
                  </a:lnTo>
                  <a:lnTo>
                    <a:pt x="2" y="252"/>
                  </a:lnTo>
                  <a:lnTo>
                    <a:pt x="0" y="252"/>
                  </a:lnTo>
                  <a:lnTo>
                    <a:pt x="0" y="252"/>
                  </a:lnTo>
                  <a:lnTo>
                    <a:pt x="0" y="256"/>
                  </a:lnTo>
                  <a:lnTo>
                    <a:pt x="0" y="256"/>
                  </a:lnTo>
                  <a:lnTo>
                    <a:pt x="0" y="256"/>
                  </a:lnTo>
                  <a:lnTo>
                    <a:pt x="0" y="268"/>
                  </a:lnTo>
                  <a:lnTo>
                    <a:pt x="0" y="268"/>
                  </a:lnTo>
                  <a:lnTo>
                    <a:pt x="0" y="272"/>
                  </a:lnTo>
                  <a:lnTo>
                    <a:pt x="4" y="276"/>
                  </a:lnTo>
                  <a:lnTo>
                    <a:pt x="6" y="278"/>
                  </a:lnTo>
                  <a:lnTo>
                    <a:pt x="10" y="278"/>
                  </a:lnTo>
                  <a:lnTo>
                    <a:pt x="350" y="278"/>
                  </a:lnTo>
                  <a:lnTo>
                    <a:pt x="350" y="278"/>
                  </a:lnTo>
                  <a:lnTo>
                    <a:pt x="354" y="278"/>
                  </a:lnTo>
                  <a:lnTo>
                    <a:pt x="356" y="276"/>
                  </a:lnTo>
                  <a:lnTo>
                    <a:pt x="360" y="272"/>
                  </a:lnTo>
                  <a:lnTo>
                    <a:pt x="360" y="268"/>
                  </a:lnTo>
                  <a:lnTo>
                    <a:pt x="360" y="256"/>
                  </a:lnTo>
                  <a:lnTo>
                    <a:pt x="360" y="256"/>
                  </a:lnTo>
                  <a:lnTo>
                    <a:pt x="360" y="256"/>
                  </a:lnTo>
                  <a:lnTo>
                    <a:pt x="360" y="256"/>
                  </a:lnTo>
                  <a:close/>
                  <a:moveTo>
                    <a:pt x="134" y="254"/>
                  </a:moveTo>
                  <a:lnTo>
                    <a:pt x="146" y="234"/>
                  </a:lnTo>
                  <a:lnTo>
                    <a:pt x="214" y="234"/>
                  </a:lnTo>
                  <a:lnTo>
                    <a:pt x="226" y="254"/>
                  </a:lnTo>
                  <a:lnTo>
                    <a:pt x="134" y="254"/>
                  </a:lnTo>
                  <a:close/>
                  <a:moveTo>
                    <a:pt x="338" y="268"/>
                  </a:moveTo>
                  <a:lnTo>
                    <a:pt x="338" y="268"/>
                  </a:lnTo>
                  <a:lnTo>
                    <a:pt x="334" y="270"/>
                  </a:lnTo>
                  <a:lnTo>
                    <a:pt x="332" y="270"/>
                  </a:lnTo>
                  <a:lnTo>
                    <a:pt x="332" y="270"/>
                  </a:lnTo>
                  <a:lnTo>
                    <a:pt x="326" y="268"/>
                  </a:lnTo>
                  <a:lnTo>
                    <a:pt x="326" y="268"/>
                  </a:lnTo>
                  <a:lnTo>
                    <a:pt x="324" y="262"/>
                  </a:lnTo>
                  <a:lnTo>
                    <a:pt x="324" y="262"/>
                  </a:lnTo>
                  <a:lnTo>
                    <a:pt x="324" y="260"/>
                  </a:lnTo>
                  <a:lnTo>
                    <a:pt x="326" y="256"/>
                  </a:lnTo>
                  <a:lnTo>
                    <a:pt x="326" y="256"/>
                  </a:lnTo>
                  <a:lnTo>
                    <a:pt x="328" y="256"/>
                  </a:lnTo>
                  <a:lnTo>
                    <a:pt x="332" y="254"/>
                  </a:lnTo>
                  <a:lnTo>
                    <a:pt x="334" y="256"/>
                  </a:lnTo>
                  <a:lnTo>
                    <a:pt x="338" y="256"/>
                  </a:lnTo>
                  <a:lnTo>
                    <a:pt x="338" y="256"/>
                  </a:lnTo>
                  <a:lnTo>
                    <a:pt x="340" y="260"/>
                  </a:lnTo>
                  <a:lnTo>
                    <a:pt x="340" y="262"/>
                  </a:lnTo>
                  <a:lnTo>
                    <a:pt x="340" y="262"/>
                  </a:lnTo>
                  <a:lnTo>
                    <a:pt x="340" y="266"/>
                  </a:lnTo>
                  <a:lnTo>
                    <a:pt x="338" y="268"/>
                  </a:lnTo>
                  <a:lnTo>
                    <a:pt x="338" y="268"/>
                  </a:lnTo>
                  <a:close/>
                  <a:moveTo>
                    <a:pt x="54" y="184"/>
                  </a:moveTo>
                  <a:lnTo>
                    <a:pt x="306" y="184"/>
                  </a:lnTo>
                  <a:lnTo>
                    <a:pt x="306" y="184"/>
                  </a:lnTo>
                  <a:lnTo>
                    <a:pt x="310" y="184"/>
                  </a:lnTo>
                  <a:lnTo>
                    <a:pt x="314" y="182"/>
                  </a:lnTo>
                  <a:lnTo>
                    <a:pt x="318" y="178"/>
                  </a:lnTo>
                  <a:lnTo>
                    <a:pt x="318" y="172"/>
                  </a:lnTo>
                  <a:lnTo>
                    <a:pt x="318" y="12"/>
                  </a:lnTo>
                  <a:lnTo>
                    <a:pt x="318" y="12"/>
                  </a:lnTo>
                  <a:lnTo>
                    <a:pt x="318" y="6"/>
                  </a:lnTo>
                  <a:lnTo>
                    <a:pt x="314" y="2"/>
                  </a:lnTo>
                  <a:lnTo>
                    <a:pt x="310" y="0"/>
                  </a:lnTo>
                  <a:lnTo>
                    <a:pt x="306" y="0"/>
                  </a:lnTo>
                  <a:lnTo>
                    <a:pt x="54" y="0"/>
                  </a:lnTo>
                  <a:lnTo>
                    <a:pt x="54" y="0"/>
                  </a:lnTo>
                  <a:lnTo>
                    <a:pt x="50" y="0"/>
                  </a:lnTo>
                  <a:lnTo>
                    <a:pt x="46" y="2"/>
                  </a:lnTo>
                  <a:lnTo>
                    <a:pt x="42" y="6"/>
                  </a:lnTo>
                  <a:lnTo>
                    <a:pt x="42" y="12"/>
                  </a:lnTo>
                  <a:lnTo>
                    <a:pt x="42" y="172"/>
                  </a:lnTo>
                  <a:lnTo>
                    <a:pt x="42" y="172"/>
                  </a:lnTo>
                  <a:lnTo>
                    <a:pt x="42" y="178"/>
                  </a:lnTo>
                  <a:lnTo>
                    <a:pt x="46" y="182"/>
                  </a:lnTo>
                  <a:lnTo>
                    <a:pt x="50" y="184"/>
                  </a:lnTo>
                  <a:lnTo>
                    <a:pt x="54" y="184"/>
                  </a:lnTo>
                  <a:lnTo>
                    <a:pt x="54" y="184"/>
                  </a:lnTo>
                  <a:close/>
                  <a:moveTo>
                    <a:pt x="66" y="24"/>
                  </a:moveTo>
                  <a:lnTo>
                    <a:pt x="294" y="24"/>
                  </a:lnTo>
                  <a:lnTo>
                    <a:pt x="294" y="160"/>
                  </a:lnTo>
                  <a:lnTo>
                    <a:pt x="66" y="160"/>
                  </a:lnTo>
                  <a:lnTo>
                    <a:pt x="66"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59" name="Group 58"/>
          <p:cNvGrpSpPr/>
          <p:nvPr/>
        </p:nvGrpSpPr>
        <p:grpSpPr>
          <a:xfrm>
            <a:off x="954850" y="1952904"/>
            <a:ext cx="612000" cy="612000"/>
            <a:chOff x="2342233" y="2258092"/>
            <a:chExt cx="612000" cy="612000"/>
          </a:xfrm>
        </p:grpSpPr>
        <p:sp>
          <p:nvSpPr>
            <p:cNvPr id="60" name="Oval 59"/>
            <p:cNvSpPr/>
            <p:nvPr/>
          </p:nvSpPr>
          <p:spPr bwMode="ltGray">
            <a:xfrm>
              <a:off x="2342233" y="2258092"/>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61" name="Freeform 4899"/>
            <p:cNvSpPr>
              <a:spLocks noEditPoints="1"/>
            </p:cNvSpPr>
            <p:nvPr/>
          </p:nvSpPr>
          <p:spPr bwMode="auto">
            <a:xfrm>
              <a:off x="2451818" y="2356153"/>
              <a:ext cx="392831" cy="392831"/>
            </a:xfrm>
            <a:custGeom>
              <a:avLst/>
              <a:gdLst>
                <a:gd name="T0" fmla="*/ 190 w 324"/>
                <a:gd name="T1" fmla="*/ 0 h 324"/>
                <a:gd name="T2" fmla="*/ 134 w 324"/>
                <a:gd name="T3" fmla="*/ 20 h 324"/>
                <a:gd name="T4" fmla="*/ 90 w 324"/>
                <a:gd name="T5" fmla="*/ 74 h 324"/>
                <a:gd name="T6" fmla="*/ 82 w 324"/>
                <a:gd name="T7" fmla="*/ 120 h 324"/>
                <a:gd name="T8" fmla="*/ 84 w 324"/>
                <a:gd name="T9" fmla="*/ 146 h 324"/>
                <a:gd name="T10" fmla="*/ 118 w 324"/>
                <a:gd name="T11" fmla="*/ 206 h 324"/>
                <a:gd name="T12" fmla="*/ 178 w 324"/>
                <a:gd name="T13" fmla="*/ 240 h 324"/>
                <a:gd name="T14" fmla="*/ 202 w 324"/>
                <a:gd name="T15" fmla="*/ 242 h 324"/>
                <a:gd name="T16" fmla="*/ 250 w 324"/>
                <a:gd name="T17" fmla="*/ 232 h 324"/>
                <a:gd name="T18" fmla="*/ 304 w 324"/>
                <a:gd name="T19" fmla="*/ 188 h 324"/>
                <a:gd name="T20" fmla="*/ 324 w 324"/>
                <a:gd name="T21" fmla="*/ 132 h 324"/>
                <a:gd name="T22" fmla="*/ 324 w 324"/>
                <a:gd name="T23" fmla="*/ 108 h 324"/>
                <a:gd name="T24" fmla="*/ 304 w 324"/>
                <a:gd name="T25" fmla="*/ 52 h 324"/>
                <a:gd name="T26" fmla="*/ 250 w 324"/>
                <a:gd name="T27" fmla="*/ 8 h 324"/>
                <a:gd name="T28" fmla="*/ 202 w 324"/>
                <a:gd name="T29" fmla="*/ 0 h 324"/>
                <a:gd name="T30" fmla="*/ 202 w 324"/>
                <a:gd name="T31" fmla="*/ 212 h 324"/>
                <a:gd name="T32" fmla="*/ 152 w 324"/>
                <a:gd name="T33" fmla="*/ 196 h 324"/>
                <a:gd name="T34" fmla="*/ 118 w 324"/>
                <a:gd name="T35" fmla="*/ 156 h 324"/>
                <a:gd name="T36" fmla="*/ 112 w 324"/>
                <a:gd name="T37" fmla="*/ 120 h 324"/>
                <a:gd name="T38" fmla="*/ 128 w 324"/>
                <a:gd name="T39" fmla="*/ 70 h 324"/>
                <a:gd name="T40" fmla="*/ 168 w 324"/>
                <a:gd name="T41" fmla="*/ 36 h 324"/>
                <a:gd name="T42" fmla="*/ 202 w 324"/>
                <a:gd name="T43" fmla="*/ 30 h 324"/>
                <a:gd name="T44" fmla="*/ 254 w 324"/>
                <a:gd name="T45" fmla="*/ 46 h 324"/>
                <a:gd name="T46" fmla="*/ 286 w 324"/>
                <a:gd name="T47" fmla="*/ 86 h 324"/>
                <a:gd name="T48" fmla="*/ 294 w 324"/>
                <a:gd name="T49" fmla="*/ 120 h 324"/>
                <a:gd name="T50" fmla="*/ 278 w 324"/>
                <a:gd name="T51" fmla="*/ 172 h 324"/>
                <a:gd name="T52" fmla="*/ 238 w 324"/>
                <a:gd name="T53" fmla="*/ 204 h 324"/>
                <a:gd name="T54" fmla="*/ 202 w 324"/>
                <a:gd name="T55" fmla="*/ 212 h 324"/>
                <a:gd name="T56" fmla="*/ 138 w 324"/>
                <a:gd name="T57" fmla="*/ 130 h 324"/>
                <a:gd name="T58" fmla="*/ 132 w 324"/>
                <a:gd name="T59" fmla="*/ 120 h 324"/>
                <a:gd name="T60" fmla="*/ 138 w 324"/>
                <a:gd name="T61" fmla="*/ 94 h 324"/>
                <a:gd name="T62" fmla="*/ 164 w 324"/>
                <a:gd name="T63" fmla="*/ 62 h 324"/>
                <a:gd name="T64" fmla="*/ 202 w 324"/>
                <a:gd name="T65" fmla="*/ 50 h 324"/>
                <a:gd name="T66" fmla="*/ 210 w 324"/>
                <a:gd name="T67" fmla="*/ 54 h 324"/>
                <a:gd name="T68" fmla="*/ 212 w 324"/>
                <a:gd name="T69" fmla="*/ 60 h 324"/>
                <a:gd name="T70" fmla="*/ 206 w 324"/>
                <a:gd name="T71" fmla="*/ 70 h 324"/>
                <a:gd name="T72" fmla="*/ 192 w 324"/>
                <a:gd name="T73" fmla="*/ 72 h 324"/>
                <a:gd name="T74" fmla="*/ 168 w 324"/>
                <a:gd name="T75" fmla="*/ 86 h 324"/>
                <a:gd name="T76" fmla="*/ 154 w 324"/>
                <a:gd name="T77" fmla="*/ 110 h 324"/>
                <a:gd name="T78" fmla="*/ 152 w 324"/>
                <a:gd name="T79" fmla="*/ 124 h 324"/>
                <a:gd name="T80" fmla="*/ 142 w 324"/>
                <a:gd name="T81" fmla="*/ 130 h 324"/>
                <a:gd name="T82" fmla="*/ 48 w 324"/>
                <a:gd name="T83" fmla="*/ 316 h 324"/>
                <a:gd name="T84" fmla="*/ 28 w 324"/>
                <a:gd name="T85" fmla="*/ 324 h 324"/>
                <a:gd name="T86" fmla="*/ 8 w 324"/>
                <a:gd name="T87" fmla="*/ 316 h 324"/>
                <a:gd name="T88" fmla="*/ 0 w 324"/>
                <a:gd name="T89" fmla="*/ 296 h 324"/>
                <a:gd name="T90" fmla="*/ 86 w 324"/>
                <a:gd name="T91" fmla="*/ 198 h 324"/>
                <a:gd name="T92" fmla="*/ 102 w 324"/>
                <a:gd name="T93" fmla="*/ 220 h 324"/>
                <a:gd name="T94" fmla="*/ 124 w 324"/>
                <a:gd name="T95"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4" h="324">
                  <a:moveTo>
                    <a:pt x="202" y="0"/>
                  </a:moveTo>
                  <a:lnTo>
                    <a:pt x="202" y="0"/>
                  </a:lnTo>
                  <a:lnTo>
                    <a:pt x="190" y="0"/>
                  </a:lnTo>
                  <a:lnTo>
                    <a:pt x="178" y="2"/>
                  </a:lnTo>
                  <a:lnTo>
                    <a:pt x="156" y="8"/>
                  </a:lnTo>
                  <a:lnTo>
                    <a:pt x="134" y="20"/>
                  </a:lnTo>
                  <a:lnTo>
                    <a:pt x="118" y="34"/>
                  </a:lnTo>
                  <a:lnTo>
                    <a:pt x="102" y="52"/>
                  </a:lnTo>
                  <a:lnTo>
                    <a:pt x="90" y="74"/>
                  </a:lnTo>
                  <a:lnTo>
                    <a:pt x="84" y="96"/>
                  </a:lnTo>
                  <a:lnTo>
                    <a:pt x="82" y="108"/>
                  </a:lnTo>
                  <a:lnTo>
                    <a:pt x="82" y="120"/>
                  </a:lnTo>
                  <a:lnTo>
                    <a:pt x="82" y="120"/>
                  </a:lnTo>
                  <a:lnTo>
                    <a:pt x="82" y="132"/>
                  </a:lnTo>
                  <a:lnTo>
                    <a:pt x="84" y="146"/>
                  </a:lnTo>
                  <a:lnTo>
                    <a:pt x="90" y="168"/>
                  </a:lnTo>
                  <a:lnTo>
                    <a:pt x="102" y="188"/>
                  </a:lnTo>
                  <a:lnTo>
                    <a:pt x="118" y="206"/>
                  </a:lnTo>
                  <a:lnTo>
                    <a:pt x="134" y="222"/>
                  </a:lnTo>
                  <a:lnTo>
                    <a:pt x="156" y="232"/>
                  </a:lnTo>
                  <a:lnTo>
                    <a:pt x="178" y="240"/>
                  </a:lnTo>
                  <a:lnTo>
                    <a:pt x="190" y="242"/>
                  </a:lnTo>
                  <a:lnTo>
                    <a:pt x="202" y="242"/>
                  </a:lnTo>
                  <a:lnTo>
                    <a:pt x="202" y="242"/>
                  </a:lnTo>
                  <a:lnTo>
                    <a:pt x="216" y="242"/>
                  </a:lnTo>
                  <a:lnTo>
                    <a:pt x="228" y="240"/>
                  </a:lnTo>
                  <a:lnTo>
                    <a:pt x="250" y="232"/>
                  </a:lnTo>
                  <a:lnTo>
                    <a:pt x="270" y="222"/>
                  </a:lnTo>
                  <a:lnTo>
                    <a:pt x="288" y="206"/>
                  </a:lnTo>
                  <a:lnTo>
                    <a:pt x="304" y="188"/>
                  </a:lnTo>
                  <a:lnTo>
                    <a:pt x="314" y="168"/>
                  </a:lnTo>
                  <a:lnTo>
                    <a:pt x="322" y="146"/>
                  </a:lnTo>
                  <a:lnTo>
                    <a:pt x="324" y="132"/>
                  </a:lnTo>
                  <a:lnTo>
                    <a:pt x="324" y="120"/>
                  </a:lnTo>
                  <a:lnTo>
                    <a:pt x="324" y="120"/>
                  </a:lnTo>
                  <a:lnTo>
                    <a:pt x="324" y="108"/>
                  </a:lnTo>
                  <a:lnTo>
                    <a:pt x="322" y="96"/>
                  </a:lnTo>
                  <a:lnTo>
                    <a:pt x="314" y="74"/>
                  </a:lnTo>
                  <a:lnTo>
                    <a:pt x="304" y="52"/>
                  </a:lnTo>
                  <a:lnTo>
                    <a:pt x="288" y="34"/>
                  </a:lnTo>
                  <a:lnTo>
                    <a:pt x="270" y="20"/>
                  </a:lnTo>
                  <a:lnTo>
                    <a:pt x="250" y="8"/>
                  </a:lnTo>
                  <a:lnTo>
                    <a:pt x="228" y="2"/>
                  </a:lnTo>
                  <a:lnTo>
                    <a:pt x="216" y="0"/>
                  </a:lnTo>
                  <a:lnTo>
                    <a:pt x="202" y="0"/>
                  </a:lnTo>
                  <a:lnTo>
                    <a:pt x="202" y="0"/>
                  </a:lnTo>
                  <a:close/>
                  <a:moveTo>
                    <a:pt x="202" y="212"/>
                  </a:moveTo>
                  <a:lnTo>
                    <a:pt x="202" y="212"/>
                  </a:lnTo>
                  <a:lnTo>
                    <a:pt x="184" y="210"/>
                  </a:lnTo>
                  <a:lnTo>
                    <a:pt x="168" y="204"/>
                  </a:lnTo>
                  <a:lnTo>
                    <a:pt x="152" y="196"/>
                  </a:lnTo>
                  <a:lnTo>
                    <a:pt x="138" y="184"/>
                  </a:lnTo>
                  <a:lnTo>
                    <a:pt x="128" y="172"/>
                  </a:lnTo>
                  <a:lnTo>
                    <a:pt x="118" y="156"/>
                  </a:lnTo>
                  <a:lnTo>
                    <a:pt x="114" y="138"/>
                  </a:lnTo>
                  <a:lnTo>
                    <a:pt x="112" y="120"/>
                  </a:lnTo>
                  <a:lnTo>
                    <a:pt x="112" y="120"/>
                  </a:lnTo>
                  <a:lnTo>
                    <a:pt x="114" y="102"/>
                  </a:lnTo>
                  <a:lnTo>
                    <a:pt x="118" y="86"/>
                  </a:lnTo>
                  <a:lnTo>
                    <a:pt x="128" y="70"/>
                  </a:lnTo>
                  <a:lnTo>
                    <a:pt x="138" y="56"/>
                  </a:lnTo>
                  <a:lnTo>
                    <a:pt x="152" y="46"/>
                  </a:lnTo>
                  <a:lnTo>
                    <a:pt x="168" y="36"/>
                  </a:lnTo>
                  <a:lnTo>
                    <a:pt x="184" y="32"/>
                  </a:lnTo>
                  <a:lnTo>
                    <a:pt x="202" y="30"/>
                  </a:lnTo>
                  <a:lnTo>
                    <a:pt x="202" y="30"/>
                  </a:lnTo>
                  <a:lnTo>
                    <a:pt x="222" y="32"/>
                  </a:lnTo>
                  <a:lnTo>
                    <a:pt x="238" y="36"/>
                  </a:lnTo>
                  <a:lnTo>
                    <a:pt x="254" y="46"/>
                  </a:lnTo>
                  <a:lnTo>
                    <a:pt x="268" y="56"/>
                  </a:lnTo>
                  <a:lnTo>
                    <a:pt x="278" y="70"/>
                  </a:lnTo>
                  <a:lnTo>
                    <a:pt x="286" y="86"/>
                  </a:lnTo>
                  <a:lnTo>
                    <a:pt x="292" y="102"/>
                  </a:lnTo>
                  <a:lnTo>
                    <a:pt x="294" y="120"/>
                  </a:lnTo>
                  <a:lnTo>
                    <a:pt x="294" y="120"/>
                  </a:lnTo>
                  <a:lnTo>
                    <a:pt x="292" y="138"/>
                  </a:lnTo>
                  <a:lnTo>
                    <a:pt x="286" y="156"/>
                  </a:lnTo>
                  <a:lnTo>
                    <a:pt x="278" y="172"/>
                  </a:lnTo>
                  <a:lnTo>
                    <a:pt x="268" y="184"/>
                  </a:lnTo>
                  <a:lnTo>
                    <a:pt x="254" y="196"/>
                  </a:lnTo>
                  <a:lnTo>
                    <a:pt x="238" y="204"/>
                  </a:lnTo>
                  <a:lnTo>
                    <a:pt x="222" y="210"/>
                  </a:lnTo>
                  <a:lnTo>
                    <a:pt x="202" y="212"/>
                  </a:lnTo>
                  <a:lnTo>
                    <a:pt x="202" y="212"/>
                  </a:lnTo>
                  <a:close/>
                  <a:moveTo>
                    <a:pt x="142" y="130"/>
                  </a:moveTo>
                  <a:lnTo>
                    <a:pt x="142" y="130"/>
                  </a:lnTo>
                  <a:lnTo>
                    <a:pt x="138" y="130"/>
                  </a:lnTo>
                  <a:lnTo>
                    <a:pt x="136" y="128"/>
                  </a:lnTo>
                  <a:lnTo>
                    <a:pt x="134" y="124"/>
                  </a:lnTo>
                  <a:lnTo>
                    <a:pt x="132" y="120"/>
                  </a:lnTo>
                  <a:lnTo>
                    <a:pt x="132" y="120"/>
                  </a:lnTo>
                  <a:lnTo>
                    <a:pt x="134" y="106"/>
                  </a:lnTo>
                  <a:lnTo>
                    <a:pt x="138" y="94"/>
                  </a:lnTo>
                  <a:lnTo>
                    <a:pt x="144" y="82"/>
                  </a:lnTo>
                  <a:lnTo>
                    <a:pt x="154" y="72"/>
                  </a:lnTo>
                  <a:lnTo>
                    <a:pt x="164" y="62"/>
                  </a:lnTo>
                  <a:lnTo>
                    <a:pt x="176" y="56"/>
                  </a:lnTo>
                  <a:lnTo>
                    <a:pt x="188" y="52"/>
                  </a:lnTo>
                  <a:lnTo>
                    <a:pt x="202" y="50"/>
                  </a:lnTo>
                  <a:lnTo>
                    <a:pt x="202" y="50"/>
                  </a:lnTo>
                  <a:lnTo>
                    <a:pt x="206" y="52"/>
                  </a:lnTo>
                  <a:lnTo>
                    <a:pt x="210" y="54"/>
                  </a:lnTo>
                  <a:lnTo>
                    <a:pt x="212" y="56"/>
                  </a:lnTo>
                  <a:lnTo>
                    <a:pt x="212" y="60"/>
                  </a:lnTo>
                  <a:lnTo>
                    <a:pt x="212" y="60"/>
                  </a:lnTo>
                  <a:lnTo>
                    <a:pt x="212" y="64"/>
                  </a:lnTo>
                  <a:lnTo>
                    <a:pt x="210" y="68"/>
                  </a:lnTo>
                  <a:lnTo>
                    <a:pt x="206" y="70"/>
                  </a:lnTo>
                  <a:lnTo>
                    <a:pt x="202" y="70"/>
                  </a:lnTo>
                  <a:lnTo>
                    <a:pt x="202" y="70"/>
                  </a:lnTo>
                  <a:lnTo>
                    <a:pt x="192" y="72"/>
                  </a:lnTo>
                  <a:lnTo>
                    <a:pt x="184" y="74"/>
                  </a:lnTo>
                  <a:lnTo>
                    <a:pt x="174" y="80"/>
                  </a:lnTo>
                  <a:lnTo>
                    <a:pt x="168" y="86"/>
                  </a:lnTo>
                  <a:lnTo>
                    <a:pt x="162" y="92"/>
                  </a:lnTo>
                  <a:lnTo>
                    <a:pt x="156" y="102"/>
                  </a:lnTo>
                  <a:lnTo>
                    <a:pt x="154" y="110"/>
                  </a:lnTo>
                  <a:lnTo>
                    <a:pt x="152" y="120"/>
                  </a:lnTo>
                  <a:lnTo>
                    <a:pt x="152" y="120"/>
                  </a:lnTo>
                  <a:lnTo>
                    <a:pt x="152" y="124"/>
                  </a:lnTo>
                  <a:lnTo>
                    <a:pt x="150" y="128"/>
                  </a:lnTo>
                  <a:lnTo>
                    <a:pt x="146" y="130"/>
                  </a:lnTo>
                  <a:lnTo>
                    <a:pt x="142" y="130"/>
                  </a:lnTo>
                  <a:lnTo>
                    <a:pt x="142" y="130"/>
                  </a:lnTo>
                  <a:close/>
                  <a:moveTo>
                    <a:pt x="124" y="238"/>
                  </a:moveTo>
                  <a:lnTo>
                    <a:pt x="48" y="316"/>
                  </a:lnTo>
                  <a:lnTo>
                    <a:pt x="48" y="316"/>
                  </a:lnTo>
                  <a:lnTo>
                    <a:pt x="38" y="322"/>
                  </a:lnTo>
                  <a:lnTo>
                    <a:pt x="28" y="324"/>
                  </a:lnTo>
                  <a:lnTo>
                    <a:pt x="28" y="324"/>
                  </a:lnTo>
                  <a:lnTo>
                    <a:pt x="18" y="322"/>
                  </a:lnTo>
                  <a:lnTo>
                    <a:pt x="8" y="316"/>
                  </a:lnTo>
                  <a:lnTo>
                    <a:pt x="8" y="316"/>
                  </a:lnTo>
                  <a:lnTo>
                    <a:pt x="2" y="306"/>
                  </a:lnTo>
                  <a:lnTo>
                    <a:pt x="0" y="296"/>
                  </a:lnTo>
                  <a:lnTo>
                    <a:pt x="2" y="286"/>
                  </a:lnTo>
                  <a:lnTo>
                    <a:pt x="8" y="276"/>
                  </a:lnTo>
                  <a:lnTo>
                    <a:pt x="86" y="198"/>
                  </a:lnTo>
                  <a:lnTo>
                    <a:pt x="86" y="198"/>
                  </a:lnTo>
                  <a:lnTo>
                    <a:pt x="94" y="210"/>
                  </a:lnTo>
                  <a:lnTo>
                    <a:pt x="102" y="220"/>
                  </a:lnTo>
                  <a:lnTo>
                    <a:pt x="114" y="230"/>
                  </a:lnTo>
                  <a:lnTo>
                    <a:pt x="124" y="238"/>
                  </a:lnTo>
                  <a:lnTo>
                    <a:pt x="124" y="23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62" name="Group 61"/>
          <p:cNvGrpSpPr/>
          <p:nvPr/>
        </p:nvGrpSpPr>
        <p:grpSpPr>
          <a:xfrm>
            <a:off x="954850" y="3948838"/>
            <a:ext cx="612000" cy="612000"/>
            <a:chOff x="9322641" y="3474401"/>
            <a:chExt cx="612000" cy="612000"/>
          </a:xfrm>
        </p:grpSpPr>
        <p:sp>
          <p:nvSpPr>
            <p:cNvPr id="63" name="Oval 62"/>
            <p:cNvSpPr/>
            <p:nvPr/>
          </p:nvSpPr>
          <p:spPr bwMode="ltGray">
            <a:xfrm>
              <a:off x="9322641" y="3474401"/>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64" name="Freeform 5001"/>
            <p:cNvSpPr>
              <a:spLocks noEditPoints="1"/>
            </p:cNvSpPr>
            <p:nvPr/>
          </p:nvSpPr>
          <p:spPr bwMode="auto">
            <a:xfrm>
              <a:off x="9457595" y="3566383"/>
              <a:ext cx="342093" cy="428822"/>
            </a:xfrm>
            <a:custGeom>
              <a:avLst/>
              <a:gdLst>
                <a:gd name="T0" fmla="*/ 232 w 284"/>
                <a:gd name="T1" fmla="*/ 90 h 356"/>
                <a:gd name="T2" fmla="*/ 224 w 284"/>
                <a:gd name="T3" fmla="*/ 54 h 356"/>
                <a:gd name="T4" fmla="*/ 192 w 284"/>
                <a:gd name="T5" fmla="*/ 14 h 356"/>
                <a:gd name="T6" fmla="*/ 142 w 284"/>
                <a:gd name="T7" fmla="*/ 0 h 356"/>
                <a:gd name="T8" fmla="*/ 108 w 284"/>
                <a:gd name="T9" fmla="*/ 6 h 356"/>
                <a:gd name="T10" fmla="*/ 68 w 284"/>
                <a:gd name="T11" fmla="*/ 38 h 356"/>
                <a:gd name="T12" fmla="*/ 52 w 284"/>
                <a:gd name="T13" fmla="*/ 90 h 356"/>
                <a:gd name="T14" fmla="*/ 20 w 284"/>
                <a:gd name="T15" fmla="*/ 142 h 356"/>
                <a:gd name="T16" fmla="*/ 0 w 284"/>
                <a:gd name="T17" fmla="*/ 154 h 356"/>
                <a:gd name="T18" fmla="*/ 0 w 284"/>
                <a:gd name="T19" fmla="*/ 302 h 356"/>
                <a:gd name="T20" fmla="*/ 0 w 284"/>
                <a:gd name="T21" fmla="*/ 306 h 356"/>
                <a:gd name="T22" fmla="*/ 0 w 284"/>
                <a:gd name="T23" fmla="*/ 306 h 356"/>
                <a:gd name="T24" fmla="*/ 2 w 284"/>
                <a:gd name="T25" fmla="*/ 312 h 356"/>
                <a:gd name="T26" fmla="*/ 2 w 284"/>
                <a:gd name="T27" fmla="*/ 314 h 356"/>
                <a:gd name="T28" fmla="*/ 4 w 284"/>
                <a:gd name="T29" fmla="*/ 316 h 356"/>
                <a:gd name="T30" fmla="*/ 6 w 284"/>
                <a:gd name="T31" fmla="*/ 318 h 356"/>
                <a:gd name="T32" fmla="*/ 8 w 284"/>
                <a:gd name="T33" fmla="*/ 320 h 356"/>
                <a:gd name="T34" fmla="*/ 10 w 284"/>
                <a:gd name="T35" fmla="*/ 320 h 356"/>
                <a:gd name="T36" fmla="*/ 108 w 284"/>
                <a:gd name="T37" fmla="*/ 354 h 356"/>
                <a:gd name="T38" fmla="*/ 176 w 284"/>
                <a:gd name="T39" fmla="*/ 354 h 356"/>
                <a:gd name="T40" fmla="*/ 274 w 284"/>
                <a:gd name="T41" fmla="*/ 320 h 356"/>
                <a:gd name="T42" fmla="*/ 276 w 284"/>
                <a:gd name="T43" fmla="*/ 320 h 356"/>
                <a:gd name="T44" fmla="*/ 278 w 284"/>
                <a:gd name="T45" fmla="*/ 316 h 356"/>
                <a:gd name="T46" fmla="*/ 278 w 284"/>
                <a:gd name="T47" fmla="*/ 316 h 356"/>
                <a:gd name="T48" fmla="*/ 284 w 284"/>
                <a:gd name="T49" fmla="*/ 162 h 356"/>
                <a:gd name="T50" fmla="*/ 278 w 284"/>
                <a:gd name="T51" fmla="*/ 146 h 356"/>
                <a:gd name="T52" fmla="*/ 264 w 284"/>
                <a:gd name="T53" fmla="*/ 142 h 356"/>
                <a:gd name="T54" fmla="*/ 132 w 284"/>
                <a:gd name="T55" fmla="*/ 294 h 356"/>
                <a:gd name="T56" fmla="*/ 126 w 284"/>
                <a:gd name="T57" fmla="*/ 248 h 356"/>
                <a:gd name="T58" fmla="*/ 114 w 284"/>
                <a:gd name="T59" fmla="*/ 226 h 356"/>
                <a:gd name="T60" fmla="*/ 122 w 284"/>
                <a:gd name="T61" fmla="*/ 208 h 356"/>
                <a:gd name="T62" fmla="*/ 142 w 284"/>
                <a:gd name="T63" fmla="*/ 200 h 356"/>
                <a:gd name="T64" fmla="*/ 166 w 284"/>
                <a:gd name="T65" fmla="*/ 216 h 356"/>
                <a:gd name="T66" fmla="*/ 168 w 284"/>
                <a:gd name="T67" fmla="*/ 234 h 356"/>
                <a:gd name="T68" fmla="*/ 152 w 284"/>
                <a:gd name="T69" fmla="*/ 252 h 356"/>
                <a:gd name="T70" fmla="*/ 88 w 284"/>
                <a:gd name="T71" fmla="*/ 142 h 356"/>
                <a:gd name="T72" fmla="*/ 90 w 284"/>
                <a:gd name="T73" fmla="*/ 78 h 356"/>
                <a:gd name="T74" fmla="*/ 104 w 284"/>
                <a:gd name="T75" fmla="*/ 50 h 356"/>
                <a:gd name="T76" fmla="*/ 132 w 284"/>
                <a:gd name="T77" fmla="*/ 36 h 356"/>
                <a:gd name="T78" fmla="*/ 152 w 284"/>
                <a:gd name="T79" fmla="*/ 36 h 356"/>
                <a:gd name="T80" fmla="*/ 180 w 284"/>
                <a:gd name="T81" fmla="*/ 50 h 356"/>
                <a:gd name="T82" fmla="*/ 194 w 284"/>
                <a:gd name="T83" fmla="*/ 78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4" h="356">
                  <a:moveTo>
                    <a:pt x="264" y="142"/>
                  </a:moveTo>
                  <a:lnTo>
                    <a:pt x="232" y="142"/>
                  </a:lnTo>
                  <a:lnTo>
                    <a:pt x="232" y="90"/>
                  </a:lnTo>
                  <a:lnTo>
                    <a:pt x="232" y="90"/>
                  </a:lnTo>
                  <a:lnTo>
                    <a:pt x="230" y="70"/>
                  </a:lnTo>
                  <a:lnTo>
                    <a:pt x="224" y="54"/>
                  </a:lnTo>
                  <a:lnTo>
                    <a:pt x="216" y="38"/>
                  </a:lnTo>
                  <a:lnTo>
                    <a:pt x="206" y="26"/>
                  </a:lnTo>
                  <a:lnTo>
                    <a:pt x="192" y="14"/>
                  </a:lnTo>
                  <a:lnTo>
                    <a:pt x="176" y="6"/>
                  </a:lnTo>
                  <a:lnTo>
                    <a:pt x="160" y="0"/>
                  </a:lnTo>
                  <a:lnTo>
                    <a:pt x="142" y="0"/>
                  </a:lnTo>
                  <a:lnTo>
                    <a:pt x="142" y="0"/>
                  </a:lnTo>
                  <a:lnTo>
                    <a:pt x="124" y="0"/>
                  </a:lnTo>
                  <a:lnTo>
                    <a:pt x="108" y="6"/>
                  </a:lnTo>
                  <a:lnTo>
                    <a:pt x="92" y="14"/>
                  </a:lnTo>
                  <a:lnTo>
                    <a:pt x="78" y="26"/>
                  </a:lnTo>
                  <a:lnTo>
                    <a:pt x="68" y="38"/>
                  </a:lnTo>
                  <a:lnTo>
                    <a:pt x="60" y="54"/>
                  </a:lnTo>
                  <a:lnTo>
                    <a:pt x="54" y="70"/>
                  </a:lnTo>
                  <a:lnTo>
                    <a:pt x="52" y="90"/>
                  </a:lnTo>
                  <a:lnTo>
                    <a:pt x="52" y="142"/>
                  </a:lnTo>
                  <a:lnTo>
                    <a:pt x="20" y="142"/>
                  </a:lnTo>
                  <a:lnTo>
                    <a:pt x="20" y="142"/>
                  </a:lnTo>
                  <a:lnTo>
                    <a:pt x="12" y="142"/>
                  </a:lnTo>
                  <a:lnTo>
                    <a:pt x="6" y="146"/>
                  </a:lnTo>
                  <a:lnTo>
                    <a:pt x="0" y="154"/>
                  </a:lnTo>
                  <a:lnTo>
                    <a:pt x="0" y="162"/>
                  </a:lnTo>
                  <a:lnTo>
                    <a:pt x="0" y="302"/>
                  </a:lnTo>
                  <a:lnTo>
                    <a:pt x="0" y="302"/>
                  </a:lnTo>
                  <a:lnTo>
                    <a:pt x="0" y="304"/>
                  </a:lnTo>
                  <a:lnTo>
                    <a:pt x="0" y="304"/>
                  </a:lnTo>
                  <a:lnTo>
                    <a:pt x="0" y="306"/>
                  </a:lnTo>
                  <a:lnTo>
                    <a:pt x="0" y="306"/>
                  </a:lnTo>
                  <a:lnTo>
                    <a:pt x="0" y="306"/>
                  </a:lnTo>
                  <a:lnTo>
                    <a:pt x="0" y="306"/>
                  </a:lnTo>
                  <a:lnTo>
                    <a:pt x="0" y="310"/>
                  </a:lnTo>
                  <a:lnTo>
                    <a:pt x="0" y="310"/>
                  </a:lnTo>
                  <a:lnTo>
                    <a:pt x="2" y="312"/>
                  </a:lnTo>
                  <a:lnTo>
                    <a:pt x="2" y="312"/>
                  </a:lnTo>
                  <a:lnTo>
                    <a:pt x="2" y="314"/>
                  </a:lnTo>
                  <a:lnTo>
                    <a:pt x="2" y="314"/>
                  </a:lnTo>
                  <a:lnTo>
                    <a:pt x="4" y="314"/>
                  </a:lnTo>
                  <a:lnTo>
                    <a:pt x="4" y="314"/>
                  </a:lnTo>
                  <a:lnTo>
                    <a:pt x="4" y="316"/>
                  </a:lnTo>
                  <a:lnTo>
                    <a:pt x="4" y="316"/>
                  </a:lnTo>
                  <a:lnTo>
                    <a:pt x="6" y="318"/>
                  </a:lnTo>
                  <a:lnTo>
                    <a:pt x="6" y="318"/>
                  </a:lnTo>
                  <a:lnTo>
                    <a:pt x="8" y="318"/>
                  </a:lnTo>
                  <a:lnTo>
                    <a:pt x="8" y="318"/>
                  </a:lnTo>
                  <a:lnTo>
                    <a:pt x="8" y="320"/>
                  </a:lnTo>
                  <a:lnTo>
                    <a:pt x="8" y="320"/>
                  </a:lnTo>
                  <a:lnTo>
                    <a:pt x="10" y="320"/>
                  </a:lnTo>
                  <a:lnTo>
                    <a:pt x="10" y="320"/>
                  </a:lnTo>
                  <a:lnTo>
                    <a:pt x="40" y="336"/>
                  </a:lnTo>
                  <a:lnTo>
                    <a:pt x="74" y="346"/>
                  </a:lnTo>
                  <a:lnTo>
                    <a:pt x="108" y="354"/>
                  </a:lnTo>
                  <a:lnTo>
                    <a:pt x="142" y="356"/>
                  </a:lnTo>
                  <a:lnTo>
                    <a:pt x="142" y="356"/>
                  </a:lnTo>
                  <a:lnTo>
                    <a:pt x="176" y="354"/>
                  </a:lnTo>
                  <a:lnTo>
                    <a:pt x="210" y="346"/>
                  </a:lnTo>
                  <a:lnTo>
                    <a:pt x="244" y="336"/>
                  </a:lnTo>
                  <a:lnTo>
                    <a:pt x="274" y="320"/>
                  </a:lnTo>
                  <a:lnTo>
                    <a:pt x="274" y="320"/>
                  </a:lnTo>
                  <a:lnTo>
                    <a:pt x="276" y="320"/>
                  </a:lnTo>
                  <a:lnTo>
                    <a:pt x="276" y="320"/>
                  </a:lnTo>
                  <a:lnTo>
                    <a:pt x="276" y="320"/>
                  </a:lnTo>
                  <a:lnTo>
                    <a:pt x="276" y="320"/>
                  </a:lnTo>
                  <a:lnTo>
                    <a:pt x="278" y="316"/>
                  </a:lnTo>
                  <a:lnTo>
                    <a:pt x="278" y="316"/>
                  </a:lnTo>
                  <a:lnTo>
                    <a:pt x="278" y="316"/>
                  </a:lnTo>
                  <a:lnTo>
                    <a:pt x="278" y="316"/>
                  </a:lnTo>
                  <a:lnTo>
                    <a:pt x="284" y="310"/>
                  </a:lnTo>
                  <a:lnTo>
                    <a:pt x="284" y="302"/>
                  </a:lnTo>
                  <a:lnTo>
                    <a:pt x="284" y="162"/>
                  </a:lnTo>
                  <a:lnTo>
                    <a:pt x="284" y="162"/>
                  </a:lnTo>
                  <a:lnTo>
                    <a:pt x="284" y="154"/>
                  </a:lnTo>
                  <a:lnTo>
                    <a:pt x="278" y="146"/>
                  </a:lnTo>
                  <a:lnTo>
                    <a:pt x="272" y="142"/>
                  </a:lnTo>
                  <a:lnTo>
                    <a:pt x="264" y="142"/>
                  </a:lnTo>
                  <a:lnTo>
                    <a:pt x="264" y="142"/>
                  </a:lnTo>
                  <a:close/>
                  <a:moveTo>
                    <a:pt x="152" y="252"/>
                  </a:moveTo>
                  <a:lnTo>
                    <a:pt x="152" y="294"/>
                  </a:lnTo>
                  <a:lnTo>
                    <a:pt x="132" y="294"/>
                  </a:lnTo>
                  <a:lnTo>
                    <a:pt x="132" y="252"/>
                  </a:lnTo>
                  <a:lnTo>
                    <a:pt x="132" y="252"/>
                  </a:lnTo>
                  <a:lnTo>
                    <a:pt x="126" y="248"/>
                  </a:lnTo>
                  <a:lnTo>
                    <a:pt x="120" y="242"/>
                  </a:lnTo>
                  <a:lnTo>
                    <a:pt x="116" y="234"/>
                  </a:lnTo>
                  <a:lnTo>
                    <a:pt x="114" y="226"/>
                  </a:lnTo>
                  <a:lnTo>
                    <a:pt x="114" y="226"/>
                  </a:lnTo>
                  <a:lnTo>
                    <a:pt x="118" y="216"/>
                  </a:lnTo>
                  <a:lnTo>
                    <a:pt x="122" y="208"/>
                  </a:lnTo>
                  <a:lnTo>
                    <a:pt x="132" y="202"/>
                  </a:lnTo>
                  <a:lnTo>
                    <a:pt x="142" y="200"/>
                  </a:lnTo>
                  <a:lnTo>
                    <a:pt x="142" y="200"/>
                  </a:lnTo>
                  <a:lnTo>
                    <a:pt x="152" y="202"/>
                  </a:lnTo>
                  <a:lnTo>
                    <a:pt x="162" y="208"/>
                  </a:lnTo>
                  <a:lnTo>
                    <a:pt x="166" y="216"/>
                  </a:lnTo>
                  <a:lnTo>
                    <a:pt x="170" y="226"/>
                  </a:lnTo>
                  <a:lnTo>
                    <a:pt x="170" y="226"/>
                  </a:lnTo>
                  <a:lnTo>
                    <a:pt x="168" y="234"/>
                  </a:lnTo>
                  <a:lnTo>
                    <a:pt x="164" y="242"/>
                  </a:lnTo>
                  <a:lnTo>
                    <a:pt x="158" y="248"/>
                  </a:lnTo>
                  <a:lnTo>
                    <a:pt x="152" y="252"/>
                  </a:lnTo>
                  <a:lnTo>
                    <a:pt x="152" y="252"/>
                  </a:lnTo>
                  <a:close/>
                  <a:moveTo>
                    <a:pt x="196" y="142"/>
                  </a:moveTo>
                  <a:lnTo>
                    <a:pt x="88" y="142"/>
                  </a:lnTo>
                  <a:lnTo>
                    <a:pt x="88" y="90"/>
                  </a:lnTo>
                  <a:lnTo>
                    <a:pt x="88" y="90"/>
                  </a:lnTo>
                  <a:lnTo>
                    <a:pt x="90" y="78"/>
                  </a:lnTo>
                  <a:lnTo>
                    <a:pt x="92" y="68"/>
                  </a:lnTo>
                  <a:lnTo>
                    <a:pt x="98" y="58"/>
                  </a:lnTo>
                  <a:lnTo>
                    <a:pt x="104" y="50"/>
                  </a:lnTo>
                  <a:lnTo>
                    <a:pt x="112" y="44"/>
                  </a:lnTo>
                  <a:lnTo>
                    <a:pt x="122" y="40"/>
                  </a:lnTo>
                  <a:lnTo>
                    <a:pt x="132" y="36"/>
                  </a:lnTo>
                  <a:lnTo>
                    <a:pt x="142" y="36"/>
                  </a:lnTo>
                  <a:lnTo>
                    <a:pt x="142" y="36"/>
                  </a:lnTo>
                  <a:lnTo>
                    <a:pt x="152" y="36"/>
                  </a:lnTo>
                  <a:lnTo>
                    <a:pt x="162" y="40"/>
                  </a:lnTo>
                  <a:lnTo>
                    <a:pt x="172" y="44"/>
                  </a:lnTo>
                  <a:lnTo>
                    <a:pt x="180" y="50"/>
                  </a:lnTo>
                  <a:lnTo>
                    <a:pt x="186" y="58"/>
                  </a:lnTo>
                  <a:lnTo>
                    <a:pt x="192" y="68"/>
                  </a:lnTo>
                  <a:lnTo>
                    <a:pt x="194" y="78"/>
                  </a:lnTo>
                  <a:lnTo>
                    <a:pt x="196" y="90"/>
                  </a:lnTo>
                  <a:lnTo>
                    <a:pt x="196" y="14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68" name="Group 67"/>
          <p:cNvGrpSpPr/>
          <p:nvPr/>
        </p:nvGrpSpPr>
        <p:grpSpPr>
          <a:xfrm>
            <a:off x="954850" y="4611093"/>
            <a:ext cx="612000" cy="612000"/>
            <a:chOff x="8742468" y="3474401"/>
            <a:chExt cx="612000" cy="612000"/>
          </a:xfrm>
        </p:grpSpPr>
        <p:sp>
          <p:nvSpPr>
            <p:cNvPr id="69" name="Oval 68"/>
            <p:cNvSpPr/>
            <p:nvPr/>
          </p:nvSpPr>
          <p:spPr bwMode="ltGray">
            <a:xfrm>
              <a:off x="8742468" y="3474401"/>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70" name="Freeform 4847"/>
            <p:cNvSpPr>
              <a:spLocks noEditPoints="1"/>
            </p:cNvSpPr>
            <p:nvPr/>
          </p:nvSpPr>
          <p:spPr bwMode="auto">
            <a:xfrm>
              <a:off x="8894545" y="3569952"/>
              <a:ext cx="307068" cy="424047"/>
            </a:xfrm>
            <a:custGeom>
              <a:avLst/>
              <a:gdLst>
                <a:gd name="T0" fmla="*/ 252 w 252"/>
                <a:gd name="T1" fmla="*/ 332 h 348"/>
                <a:gd name="T2" fmla="*/ 242 w 252"/>
                <a:gd name="T3" fmla="*/ 346 h 348"/>
                <a:gd name="T4" fmla="*/ 16 w 252"/>
                <a:gd name="T5" fmla="*/ 348 h 348"/>
                <a:gd name="T6" fmla="*/ 2 w 252"/>
                <a:gd name="T7" fmla="*/ 338 h 348"/>
                <a:gd name="T8" fmla="*/ 0 w 252"/>
                <a:gd name="T9" fmla="*/ 32 h 348"/>
                <a:gd name="T10" fmla="*/ 10 w 252"/>
                <a:gd name="T11" fmla="*/ 16 h 348"/>
                <a:gd name="T12" fmla="*/ 90 w 252"/>
                <a:gd name="T13" fmla="*/ 16 h 348"/>
                <a:gd name="T14" fmla="*/ 86 w 252"/>
                <a:gd name="T15" fmla="*/ 30 h 348"/>
                <a:gd name="T16" fmla="*/ 16 w 252"/>
                <a:gd name="T17" fmla="*/ 332 h 348"/>
                <a:gd name="T18" fmla="*/ 168 w 252"/>
                <a:gd name="T19" fmla="*/ 34 h 348"/>
                <a:gd name="T20" fmla="*/ 164 w 252"/>
                <a:gd name="T21" fmla="*/ 26 h 348"/>
                <a:gd name="T22" fmla="*/ 236 w 252"/>
                <a:gd name="T23" fmla="*/ 16 h 348"/>
                <a:gd name="T24" fmla="*/ 248 w 252"/>
                <a:gd name="T25" fmla="*/ 20 h 348"/>
                <a:gd name="T26" fmla="*/ 252 w 252"/>
                <a:gd name="T27" fmla="*/ 32 h 348"/>
                <a:gd name="T28" fmla="*/ 36 w 252"/>
                <a:gd name="T29" fmla="*/ 312 h 348"/>
                <a:gd name="T30" fmla="*/ 36 w 252"/>
                <a:gd name="T31" fmla="*/ 94 h 348"/>
                <a:gd name="T32" fmla="*/ 216 w 252"/>
                <a:gd name="T33" fmla="*/ 94 h 348"/>
                <a:gd name="T34" fmla="*/ 132 w 252"/>
                <a:gd name="T35" fmla="*/ 186 h 348"/>
                <a:gd name="T36" fmla="*/ 122 w 252"/>
                <a:gd name="T37" fmla="*/ 184 h 348"/>
                <a:gd name="T38" fmla="*/ 74 w 252"/>
                <a:gd name="T39" fmla="*/ 206 h 348"/>
                <a:gd name="T40" fmla="*/ 68 w 252"/>
                <a:gd name="T41" fmla="*/ 204 h 348"/>
                <a:gd name="T42" fmla="*/ 60 w 252"/>
                <a:gd name="T43" fmla="*/ 206 h 348"/>
                <a:gd name="T44" fmla="*/ 58 w 252"/>
                <a:gd name="T45" fmla="*/ 218 h 348"/>
                <a:gd name="T46" fmla="*/ 78 w 252"/>
                <a:gd name="T47" fmla="*/ 238 h 348"/>
                <a:gd name="T48" fmla="*/ 86 w 252"/>
                <a:gd name="T49" fmla="*/ 242 h 348"/>
                <a:gd name="T50" fmla="*/ 132 w 252"/>
                <a:gd name="T51" fmla="*/ 200 h 348"/>
                <a:gd name="T52" fmla="*/ 134 w 252"/>
                <a:gd name="T53" fmla="*/ 192 h 348"/>
                <a:gd name="T54" fmla="*/ 132 w 252"/>
                <a:gd name="T55" fmla="*/ 186 h 348"/>
                <a:gd name="T56" fmla="*/ 128 w 252"/>
                <a:gd name="T57" fmla="*/ 122 h 348"/>
                <a:gd name="T58" fmla="*/ 118 w 252"/>
                <a:gd name="T59" fmla="*/ 124 h 348"/>
                <a:gd name="T60" fmla="*/ 74 w 252"/>
                <a:gd name="T61" fmla="*/ 144 h 348"/>
                <a:gd name="T62" fmla="*/ 64 w 252"/>
                <a:gd name="T63" fmla="*/ 142 h 348"/>
                <a:gd name="T64" fmla="*/ 58 w 252"/>
                <a:gd name="T65" fmla="*/ 148 h 348"/>
                <a:gd name="T66" fmla="*/ 60 w 252"/>
                <a:gd name="T67" fmla="*/ 158 h 348"/>
                <a:gd name="T68" fmla="*/ 82 w 252"/>
                <a:gd name="T69" fmla="*/ 180 h 348"/>
                <a:gd name="T70" fmla="*/ 90 w 252"/>
                <a:gd name="T71" fmla="*/ 180 h 348"/>
                <a:gd name="T72" fmla="*/ 132 w 252"/>
                <a:gd name="T73" fmla="*/ 138 h 348"/>
                <a:gd name="T74" fmla="*/ 134 w 252"/>
                <a:gd name="T75" fmla="*/ 126 h 348"/>
                <a:gd name="T76" fmla="*/ 36 w 252"/>
                <a:gd name="T77" fmla="*/ 64 h 348"/>
                <a:gd name="T78" fmla="*/ 40 w 252"/>
                <a:gd name="T79" fmla="*/ 54 h 348"/>
                <a:gd name="T80" fmla="*/ 78 w 252"/>
                <a:gd name="T81" fmla="*/ 48 h 348"/>
                <a:gd name="T82" fmla="*/ 94 w 252"/>
                <a:gd name="T83" fmla="*/ 42 h 348"/>
                <a:gd name="T84" fmla="*/ 100 w 252"/>
                <a:gd name="T85" fmla="*/ 26 h 348"/>
                <a:gd name="T86" fmla="*/ 116 w 252"/>
                <a:gd name="T87" fmla="*/ 2 h 348"/>
                <a:gd name="T88" fmla="*/ 136 w 252"/>
                <a:gd name="T89" fmla="*/ 2 h 348"/>
                <a:gd name="T90" fmla="*/ 152 w 252"/>
                <a:gd name="T91" fmla="*/ 26 h 348"/>
                <a:gd name="T92" fmla="*/ 158 w 252"/>
                <a:gd name="T93" fmla="*/ 42 h 348"/>
                <a:gd name="T94" fmla="*/ 200 w 252"/>
                <a:gd name="T95" fmla="*/ 48 h 348"/>
                <a:gd name="T96" fmla="*/ 212 w 252"/>
                <a:gd name="T97" fmla="*/ 54 h 348"/>
                <a:gd name="T98" fmla="*/ 216 w 252"/>
                <a:gd name="T99" fmla="*/ 78 h 348"/>
                <a:gd name="T100" fmla="*/ 36 w 252"/>
                <a:gd name="T101" fmla="*/ 82 h 348"/>
                <a:gd name="T102" fmla="*/ 36 w 252"/>
                <a:gd name="T103" fmla="*/ 64 h 348"/>
                <a:gd name="T104" fmla="*/ 116 w 252"/>
                <a:gd name="T105" fmla="*/ 30 h 348"/>
                <a:gd name="T106" fmla="*/ 126 w 252"/>
                <a:gd name="T107" fmla="*/ 38 h 348"/>
                <a:gd name="T108" fmla="*/ 134 w 252"/>
                <a:gd name="T109" fmla="*/ 34 h 348"/>
                <a:gd name="T110" fmla="*/ 136 w 252"/>
                <a:gd name="T111" fmla="*/ 26 h 348"/>
                <a:gd name="T112" fmla="*/ 130 w 252"/>
                <a:gd name="T113" fmla="*/ 16 h 348"/>
                <a:gd name="T114" fmla="*/ 122 w 252"/>
                <a:gd name="T115" fmla="*/ 16 h 348"/>
                <a:gd name="T116" fmla="*/ 116 w 252"/>
                <a:gd name="T117" fmla="*/ 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2" h="348">
                  <a:moveTo>
                    <a:pt x="252" y="32"/>
                  </a:moveTo>
                  <a:lnTo>
                    <a:pt x="252" y="332"/>
                  </a:lnTo>
                  <a:lnTo>
                    <a:pt x="252" y="332"/>
                  </a:lnTo>
                  <a:lnTo>
                    <a:pt x="250" y="338"/>
                  </a:lnTo>
                  <a:lnTo>
                    <a:pt x="248" y="344"/>
                  </a:lnTo>
                  <a:lnTo>
                    <a:pt x="242" y="346"/>
                  </a:lnTo>
                  <a:lnTo>
                    <a:pt x="236" y="348"/>
                  </a:lnTo>
                  <a:lnTo>
                    <a:pt x="16" y="348"/>
                  </a:lnTo>
                  <a:lnTo>
                    <a:pt x="16" y="348"/>
                  </a:lnTo>
                  <a:lnTo>
                    <a:pt x="10" y="346"/>
                  </a:lnTo>
                  <a:lnTo>
                    <a:pt x="4" y="344"/>
                  </a:lnTo>
                  <a:lnTo>
                    <a:pt x="2" y="338"/>
                  </a:lnTo>
                  <a:lnTo>
                    <a:pt x="0" y="332"/>
                  </a:lnTo>
                  <a:lnTo>
                    <a:pt x="0" y="32"/>
                  </a:lnTo>
                  <a:lnTo>
                    <a:pt x="0" y="32"/>
                  </a:lnTo>
                  <a:lnTo>
                    <a:pt x="2" y="26"/>
                  </a:lnTo>
                  <a:lnTo>
                    <a:pt x="4" y="20"/>
                  </a:lnTo>
                  <a:lnTo>
                    <a:pt x="10" y="16"/>
                  </a:lnTo>
                  <a:lnTo>
                    <a:pt x="16" y="16"/>
                  </a:lnTo>
                  <a:lnTo>
                    <a:pt x="90" y="16"/>
                  </a:lnTo>
                  <a:lnTo>
                    <a:pt x="90" y="16"/>
                  </a:lnTo>
                  <a:lnTo>
                    <a:pt x="88" y="26"/>
                  </a:lnTo>
                  <a:lnTo>
                    <a:pt x="88" y="26"/>
                  </a:lnTo>
                  <a:lnTo>
                    <a:pt x="86" y="30"/>
                  </a:lnTo>
                  <a:lnTo>
                    <a:pt x="84" y="34"/>
                  </a:lnTo>
                  <a:lnTo>
                    <a:pt x="16" y="34"/>
                  </a:lnTo>
                  <a:lnTo>
                    <a:pt x="16" y="332"/>
                  </a:lnTo>
                  <a:lnTo>
                    <a:pt x="236" y="332"/>
                  </a:lnTo>
                  <a:lnTo>
                    <a:pt x="236" y="34"/>
                  </a:lnTo>
                  <a:lnTo>
                    <a:pt x="168" y="34"/>
                  </a:lnTo>
                  <a:lnTo>
                    <a:pt x="168" y="34"/>
                  </a:lnTo>
                  <a:lnTo>
                    <a:pt x="166" y="30"/>
                  </a:lnTo>
                  <a:lnTo>
                    <a:pt x="164" y="26"/>
                  </a:lnTo>
                  <a:lnTo>
                    <a:pt x="164" y="26"/>
                  </a:lnTo>
                  <a:lnTo>
                    <a:pt x="162" y="16"/>
                  </a:lnTo>
                  <a:lnTo>
                    <a:pt x="236" y="16"/>
                  </a:lnTo>
                  <a:lnTo>
                    <a:pt x="236" y="16"/>
                  </a:lnTo>
                  <a:lnTo>
                    <a:pt x="242" y="16"/>
                  </a:lnTo>
                  <a:lnTo>
                    <a:pt x="248" y="20"/>
                  </a:lnTo>
                  <a:lnTo>
                    <a:pt x="250" y="26"/>
                  </a:lnTo>
                  <a:lnTo>
                    <a:pt x="252" y="32"/>
                  </a:lnTo>
                  <a:lnTo>
                    <a:pt x="252" y="32"/>
                  </a:lnTo>
                  <a:close/>
                  <a:moveTo>
                    <a:pt x="216" y="94"/>
                  </a:moveTo>
                  <a:lnTo>
                    <a:pt x="216" y="312"/>
                  </a:lnTo>
                  <a:lnTo>
                    <a:pt x="36" y="312"/>
                  </a:lnTo>
                  <a:lnTo>
                    <a:pt x="36" y="94"/>
                  </a:lnTo>
                  <a:lnTo>
                    <a:pt x="36" y="94"/>
                  </a:lnTo>
                  <a:lnTo>
                    <a:pt x="36" y="94"/>
                  </a:lnTo>
                  <a:lnTo>
                    <a:pt x="216" y="94"/>
                  </a:lnTo>
                  <a:lnTo>
                    <a:pt x="216" y="94"/>
                  </a:lnTo>
                  <a:lnTo>
                    <a:pt x="216" y="94"/>
                  </a:lnTo>
                  <a:lnTo>
                    <a:pt x="216" y="94"/>
                  </a:lnTo>
                  <a:close/>
                  <a:moveTo>
                    <a:pt x="132" y="186"/>
                  </a:moveTo>
                  <a:lnTo>
                    <a:pt x="132" y="186"/>
                  </a:lnTo>
                  <a:lnTo>
                    <a:pt x="128" y="184"/>
                  </a:lnTo>
                  <a:lnTo>
                    <a:pt x="124" y="182"/>
                  </a:lnTo>
                  <a:lnTo>
                    <a:pt x="122" y="184"/>
                  </a:lnTo>
                  <a:lnTo>
                    <a:pt x="118" y="186"/>
                  </a:lnTo>
                  <a:lnTo>
                    <a:pt x="86" y="218"/>
                  </a:lnTo>
                  <a:lnTo>
                    <a:pt x="74" y="206"/>
                  </a:lnTo>
                  <a:lnTo>
                    <a:pt x="74" y="206"/>
                  </a:lnTo>
                  <a:lnTo>
                    <a:pt x="70" y="204"/>
                  </a:lnTo>
                  <a:lnTo>
                    <a:pt x="68" y="204"/>
                  </a:lnTo>
                  <a:lnTo>
                    <a:pt x="64" y="204"/>
                  </a:lnTo>
                  <a:lnTo>
                    <a:pt x="60" y="206"/>
                  </a:lnTo>
                  <a:lnTo>
                    <a:pt x="60" y="206"/>
                  </a:lnTo>
                  <a:lnTo>
                    <a:pt x="58" y="210"/>
                  </a:lnTo>
                  <a:lnTo>
                    <a:pt x="58" y="214"/>
                  </a:lnTo>
                  <a:lnTo>
                    <a:pt x="58" y="218"/>
                  </a:lnTo>
                  <a:lnTo>
                    <a:pt x="60" y="220"/>
                  </a:lnTo>
                  <a:lnTo>
                    <a:pt x="78" y="238"/>
                  </a:lnTo>
                  <a:lnTo>
                    <a:pt x="78" y="238"/>
                  </a:lnTo>
                  <a:lnTo>
                    <a:pt x="82" y="242"/>
                  </a:lnTo>
                  <a:lnTo>
                    <a:pt x="86" y="242"/>
                  </a:lnTo>
                  <a:lnTo>
                    <a:pt x="86" y="242"/>
                  </a:lnTo>
                  <a:lnTo>
                    <a:pt x="90" y="242"/>
                  </a:lnTo>
                  <a:lnTo>
                    <a:pt x="92" y="238"/>
                  </a:lnTo>
                  <a:lnTo>
                    <a:pt x="132" y="200"/>
                  </a:lnTo>
                  <a:lnTo>
                    <a:pt x="132" y="200"/>
                  </a:lnTo>
                  <a:lnTo>
                    <a:pt x="134" y="196"/>
                  </a:lnTo>
                  <a:lnTo>
                    <a:pt x="134" y="192"/>
                  </a:lnTo>
                  <a:lnTo>
                    <a:pt x="134" y="188"/>
                  </a:lnTo>
                  <a:lnTo>
                    <a:pt x="132" y="186"/>
                  </a:lnTo>
                  <a:lnTo>
                    <a:pt x="132" y="186"/>
                  </a:lnTo>
                  <a:close/>
                  <a:moveTo>
                    <a:pt x="132" y="124"/>
                  </a:moveTo>
                  <a:lnTo>
                    <a:pt x="132" y="124"/>
                  </a:lnTo>
                  <a:lnTo>
                    <a:pt x="128" y="122"/>
                  </a:lnTo>
                  <a:lnTo>
                    <a:pt x="124" y="120"/>
                  </a:lnTo>
                  <a:lnTo>
                    <a:pt x="122" y="122"/>
                  </a:lnTo>
                  <a:lnTo>
                    <a:pt x="118" y="124"/>
                  </a:lnTo>
                  <a:lnTo>
                    <a:pt x="86" y="156"/>
                  </a:lnTo>
                  <a:lnTo>
                    <a:pt x="74" y="144"/>
                  </a:lnTo>
                  <a:lnTo>
                    <a:pt x="74" y="144"/>
                  </a:lnTo>
                  <a:lnTo>
                    <a:pt x="70" y="142"/>
                  </a:lnTo>
                  <a:lnTo>
                    <a:pt x="68" y="142"/>
                  </a:lnTo>
                  <a:lnTo>
                    <a:pt x="64" y="142"/>
                  </a:lnTo>
                  <a:lnTo>
                    <a:pt x="60" y="144"/>
                  </a:lnTo>
                  <a:lnTo>
                    <a:pt x="60" y="144"/>
                  </a:lnTo>
                  <a:lnTo>
                    <a:pt x="58" y="148"/>
                  </a:lnTo>
                  <a:lnTo>
                    <a:pt x="58" y="152"/>
                  </a:lnTo>
                  <a:lnTo>
                    <a:pt x="58" y="156"/>
                  </a:lnTo>
                  <a:lnTo>
                    <a:pt x="60" y="158"/>
                  </a:lnTo>
                  <a:lnTo>
                    <a:pt x="78" y="178"/>
                  </a:lnTo>
                  <a:lnTo>
                    <a:pt x="78" y="178"/>
                  </a:lnTo>
                  <a:lnTo>
                    <a:pt x="82" y="180"/>
                  </a:lnTo>
                  <a:lnTo>
                    <a:pt x="86" y="180"/>
                  </a:lnTo>
                  <a:lnTo>
                    <a:pt x="86" y="180"/>
                  </a:lnTo>
                  <a:lnTo>
                    <a:pt x="90" y="180"/>
                  </a:lnTo>
                  <a:lnTo>
                    <a:pt x="92" y="178"/>
                  </a:lnTo>
                  <a:lnTo>
                    <a:pt x="132" y="138"/>
                  </a:lnTo>
                  <a:lnTo>
                    <a:pt x="132" y="138"/>
                  </a:lnTo>
                  <a:lnTo>
                    <a:pt x="134" y="134"/>
                  </a:lnTo>
                  <a:lnTo>
                    <a:pt x="134" y="130"/>
                  </a:lnTo>
                  <a:lnTo>
                    <a:pt x="134" y="126"/>
                  </a:lnTo>
                  <a:lnTo>
                    <a:pt x="132" y="124"/>
                  </a:lnTo>
                  <a:lnTo>
                    <a:pt x="132" y="124"/>
                  </a:lnTo>
                  <a:close/>
                  <a:moveTo>
                    <a:pt x="36" y="64"/>
                  </a:moveTo>
                  <a:lnTo>
                    <a:pt x="36" y="64"/>
                  </a:lnTo>
                  <a:lnTo>
                    <a:pt x="36" y="58"/>
                  </a:lnTo>
                  <a:lnTo>
                    <a:pt x="40" y="54"/>
                  </a:lnTo>
                  <a:lnTo>
                    <a:pt x="46" y="50"/>
                  </a:lnTo>
                  <a:lnTo>
                    <a:pt x="52" y="48"/>
                  </a:lnTo>
                  <a:lnTo>
                    <a:pt x="78" y="48"/>
                  </a:lnTo>
                  <a:lnTo>
                    <a:pt x="78" y="48"/>
                  </a:lnTo>
                  <a:lnTo>
                    <a:pt x="86" y="46"/>
                  </a:lnTo>
                  <a:lnTo>
                    <a:pt x="94" y="42"/>
                  </a:lnTo>
                  <a:lnTo>
                    <a:pt x="98" y="36"/>
                  </a:lnTo>
                  <a:lnTo>
                    <a:pt x="100" y="26"/>
                  </a:lnTo>
                  <a:lnTo>
                    <a:pt x="100" y="26"/>
                  </a:lnTo>
                  <a:lnTo>
                    <a:pt x="102" y="16"/>
                  </a:lnTo>
                  <a:lnTo>
                    <a:pt x="108" y="8"/>
                  </a:lnTo>
                  <a:lnTo>
                    <a:pt x="116" y="2"/>
                  </a:lnTo>
                  <a:lnTo>
                    <a:pt x="126" y="0"/>
                  </a:lnTo>
                  <a:lnTo>
                    <a:pt x="126" y="0"/>
                  </a:lnTo>
                  <a:lnTo>
                    <a:pt x="136" y="2"/>
                  </a:lnTo>
                  <a:lnTo>
                    <a:pt x="144" y="8"/>
                  </a:lnTo>
                  <a:lnTo>
                    <a:pt x="150" y="16"/>
                  </a:lnTo>
                  <a:lnTo>
                    <a:pt x="152" y="26"/>
                  </a:lnTo>
                  <a:lnTo>
                    <a:pt x="152" y="26"/>
                  </a:lnTo>
                  <a:lnTo>
                    <a:pt x="154" y="36"/>
                  </a:lnTo>
                  <a:lnTo>
                    <a:pt x="158" y="42"/>
                  </a:lnTo>
                  <a:lnTo>
                    <a:pt x="166" y="46"/>
                  </a:lnTo>
                  <a:lnTo>
                    <a:pt x="174" y="48"/>
                  </a:lnTo>
                  <a:lnTo>
                    <a:pt x="200" y="48"/>
                  </a:lnTo>
                  <a:lnTo>
                    <a:pt x="200" y="48"/>
                  </a:lnTo>
                  <a:lnTo>
                    <a:pt x="206" y="50"/>
                  </a:lnTo>
                  <a:lnTo>
                    <a:pt x="212" y="54"/>
                  </a:lnTo>
                  <a:lnTo>
                    <a:pt x="216" y="58"/>
                  </a:lnTo>
                  <a:lnTo>
                    <a:pt x="216" y="64"/>
                  </a:lnTo>
                  <a:lnTo>
                    <a:pt x="216" y="78"/>
                  </a:lnTo>
                  <a:lnTo>
                    <a:pt x="216" y="78"/>
                  </a:lnTo>
                  <a:lnTo>
                    <a:pt x="216" y="82"/>
                  </a:lnTo>
                  <a:lnTo>
                    <a:pt x="36" y="82"/>
                  </a:lnTo>
                  <a:lnTo>
                    <a:pt x="36" y="82"/>
                  </a:lnTo>
                  <a:lnTo>
                    <a:pt x="36" y="78"/>
                  </a:lnTo>
                  <a:lnTo>
                    <a:pt x="36" y="64"/>
                  </a:lnTo>
                  <a:close/>
                  <a:moveTo>
                    <a:pt x="116" y="26"/>
                  </a:moveTo>
                  <a:lnTo>
                    <a:pt x="116" y="26"/>
                  </a:lnTo>
                  <a:lnTo>
                    <a:pt x="116" y="30"/>
                  </a:lnTo>
                  <a:lnTo>
                    <a:pt x="118" y="34"/>
                  </a:lnTo>
                  <a:lnTo>
                    <a:pt x="122" y="36"/>
                  </a:lnTo>
                  <a:lnTo>
                    <a:pt x="126" y="38"/>
                  </a:lnTo>
                  <a:lnTo>
                    <a:pt x="126" y="38"/>
                  </a:lnTo>
                  <a:lnTo>
                    <a:pt x="130" y="36"/>
                  </a:lnTo>
                  <a:lnTo>
                    <a:pt x="134" y="34"/>
                  </a:lnTo>
                  <a:lnTo>
                    <a:pt x="136" y="30"/>
                  </a:lnTo>
                  <a:lnTo>
                    <a:pt x="136" y="26"/>
                  </a:lnTo>
                  <a:lnTo>
                    <a:pt x="136" y="26"/>
                  </a:lnTo>
                  <a:lnTo>
                    <a:pt x="136" y="22"/>
                  </a:lnTo>
                  <a:lnTo>
                    <a:pt x="134" y="20"/>
                  </a:lnTo>
                  <a:lnTo>
                    <a:pt x="130" y="16"/>
                  </a:lnTo>
                  <a:lnTo>
                    <a:pt x="126" y="16"/>
                  </a:lnTo>
                  <a:lnTo>
                    <a:pt x="126" y="16"/>
                  </a:lnTo>
                  <a:lnTo>
                    <a:pt x="122" y="16"/>
                  </a:lnTo>
                  <a:lnTo>
                    <a:pt x="118" y="20"/>
                  </a:lnTo>
                  <a:lnTo>
                    <a:pt x="116" y="22"/>
                  </a:lnTo>
                  <a:lnTo>
                    <a:pt x="116" y="26"/>
                  </a:lnTo>
                  <a:lnTo>
                    <a:pt x="116" y="2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1" name="Group 70"/>
          <p:cNvGrpSpPr/>
          <p:nvPr/>
        </p:nvGrpSpPr>
        <p:grpSpPr>
          <a:xfrm>
            <a:off x="954850" y="2603441"/>
            <a:ext cx="612000" cy="612000"/>
            <a:chOff x="4091659" y="4690710"/>
            <a:chExt cx="612000" cy="612000"/>
          </a:xfrm>
        </p:grpSpPr>
        <p:sp>
          <p:nvSpPr>
            <p:cNvPr id="72" name="Oval 71"/>
            <p:cNvSpPr/>
            <p:nvPr/>
          </p:nvSpPr>
          <p:spPr bwMode="ltGray">
            <a:xfrm>
              <a:off x="4091659" y="4690710"/>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73" name="Freeform 4927"/>
            <p:cNvSpPr>
              <a:spLocks noEditPoints="1"/>
            </p:cNvSpPr>
            <p:nvPr/>
          </p:nvSpPr>
          <p:spPr bwMode="auto">
            <a:xfrm>
              <a:off x="4179587" y="4778889"/>
              <a:ext cx="436144" cy="411914"/>
            </a:xfrm>
            <a:custGeom>
              <a:avLst/>
              <a:gdLst>
                <a:gd name="T0" fmla="*/ 254 w 360"/>
                <a:gd name="T1" fmla="*/ 120 h 340"/>
                <a:gd name="T2" fmla="*/ 188 w 360"/>
                <a:gd name="T3" fmla="*/ 102 h 340"/>
                <a:gd name="T4" fmla="*/ 190 w 360"/>
                <a:gd name="T5" fmla="*/ 92 h 340"/>
                <a:gd name="T6" fmla="*/ 166 w 360"/>
                <a:gd name="T7" fmla="*/ 18 h 340"/>
                <a:gd name="T8" fmla="*/ 154 w 360"/>
                <a:gd name="T9" fmla="*/ 12 h 340"/>
                <a:gd name="T10" fmla="*/ 146 w 360"/>
                <a:gd name="T11" fmla="*/ 20 h 340"/>
                <a:gd name="T12" fmla="*/ 120 w 360"/>
                <a:gd name="T13" fmla="*/ 146 h 340"/>
                <a:gd name="T14" fmla="*/ 78 w 360"/>
                <a:gd name="T15" fmla="*/ 130 h 340"/>
                <a:gd name="T16" fmla="*/ 76 w 360"/>
                <a:gd name="T17" fmla="*/ 120 h 340"/>
                <a:gd name="T18" fmla="*/ 144 w 360"/>
                <a:gd name="T19" fmla="*/ 4 h 340"/>
                <a:gd name="T20" fmla="*/ 146 w 360"/>
                <a:gd name="T21" fmla="*/ 2 h 340"/>
                <a:gd name="T22" fmla="*/ 146 w 360"/>
                <a:gd name="T23" fmla="*/ 0 h 340"/>
                <a:gd name="T24" fmla="*/ 148 w 360"/>
                <a:gd name="T25" fmla="*/ 0 h 340"/>
                <a:gd name="T26" fmla="*/ 214 w 360"/>
                <a:gd name="T27" fmla="*/ 0 h 340"/>
                <a:gd name="T28" fmla="*/ 264 w 360"/>
                <a:gd name="T29" fmla="*/ 48 h 340"/>
                <a:gd name="T30" fmla="*/ 274 w 360"/>
                <a:gd name="T31" fmla="*/ 50 h 340"/>
                <a:gd name="T32" fmla="*/ 360 w 360"/>
                <a:gd name="T33" fmla="*/ 254 h 340"/>
                <a:gd name="T34" fmla="*/ 360 w 360"/>
                <a:gd name="T35" fmla="*/ 252 h 340"/>
                <a:gd name="T36" fmla="*/ 292 w 360"/>
                <a:gd name="T37" fmla="*/ 134 h 340"/>
                <a:gd name="T38" fmla="*/ 250 w 360"/>
                <a:gd name="T39" fmla="*/ 150 h 340"/>
                <a:gd name="T40" fmla="*/ 294 w 360"/>
                <a:gd name="T41" fmla="*/ 240 h 340"/>
                <a:gd name="T42" fmla="*/ 344 w 360"/>
                <a:gd name="T43" fmla="*/ 244 h 340"/>
                <a:gd name="T44" fmla="*/ 346 w 360"/>
                <a:gd name="T45" fmla="*/ 256 h 340"/>
                <a:gd name="T46" fmla="*/ 306 w 360"/>
                <a:gd name="T47" fmla="*/ 264 h 340"/>
                <a:gd name="T48" fmla="*/ 260 w 360"/>
                <a:gd name="T49" fmla="*/ 248 h 340"/>
                <a:gd name="T50" fmla="*/ 252 w 360"/>
                <a:gd name="T51" fmla="*/ 240 h 340"/>
                <a:gd name="T52" fmla="*/ 204 w 360"/>
                <a:gd name="T53" fmla="*/ 290 h 340"/>
                <a:gd name="T54" fmla="*/ 254 w 360"/>
                <a:gd name="T55" fmla="*/ 340 h 340"/>
                <a:gd name="T56" fmla="*/ 260 w 360"/>
                <a:gd name="T57" fmla="*/ 336 h 340"/>
                <a:gd name="T58" fmla="*/ 322 w 360"/>
                <a:gd name="T59" fmla="*/ 316 h 340"/>
                <a:gd name="T60" fmla="*/ 360 w 360"/>
                <a:gd name="T61" fmla="*/ 260 h 340"/>
                <a:gd name="T62" fmla="*/ 360 w 360"/>
                <a:gd name="T63" fmla="*/ 256 h 340"/>
                <a:gd name="T64" fmla="*/ 360 w 360"/>
                <a:gd name="T65" fmla="*/ 256 h 340"/>
                <a:gd name="T66" fmla="*/ 80 w 360"/>
                <a:gd name="T67" fmla="*/ 264 h 340"/>
                <a:gd name="T68" fmla="*/ 48 w 360"/>
                <a:gd name="T69" fmla="*/ 306 h 340"/>
                <a:gd name="T70" fmla="*/ 40 w 360"/>
                <a:gd name="T71" fmla="*/ 302 h 340"/>
                <a:gd name="T72" fmla="*/ 54 w 360"/>
                <a:gd name="T73" fmla="*/ 264 h 340"/>
                <a:gd name="T74" fmla="*/ 90 w 360"/>
                <a:gd name="T75" fmla="*/ 234 h 340"/>
                <a:gd name="T76" fmla="*/ 102 w 360"/>
                <a:gd name="T77" fmla="*/ 230 h 340"/>
                <a:gd name="T78" fmla="*/ 82 w 360"/>
                <a:gd name="T79" fmla="*/ 162 h 340"/>
                <a:gd name="T80" fmla="*/ 14 w 360"/>
                <a:gd name="T81" fmla="*/ 180 h 340"/>
                <a:gd name="T82" fmla="*/ 14 w 360"/>
                <a:gd name="T83" fmla="*/ 188 h 340"/>
                <a:gd name="T84" fmla="*/ 0 w 360"/>
                <a:gd name="T85" fmla="*/ 252 h 340"/>
                <a:gd name="T86" fmla="*/ 32 w 360"/>
                <a:gd name="T87" fmla="*/ 312 h 340"/>
                <a:gd name="T88" fmla="*/ 32 w 360"/>
                <a:gd name="T89" fmla="*/ 314 h 340"/>
                <a:gd name="T90" fmla="*/ 34 w 360"/>
                <a:gd name="T91" fmla="*/ 316 h 340"/>
                <a:gd name="T92" fmla="*/ 36 w 360"/>
                <a:gd name="T93" fmla="*/ 316 h 340"/>
                <a:gd name="T94" fmla="*/ 172 w 360"/>
                <a:gd name="T95" fmla="*/ 316 h 340"/>
                <a:gd name="T96" fmla="*/ 180 w 360"/>
                <a:gd name="T97" fmla="*/ 308 h 340"/>
                <a:gd name="T98" fmla="*/ 172 w 360"/>
                <a:gd name="T99" fmla="*/ 26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40">
                  <a:moveTo>
                    <a:pt x="274" y="56"/>
                  </a:moveTo>
                  <a:lnTo>
                    <a:pt x="258" y="116"/>
                  </a:lnTo>
                  <a:lnTo>
                    <a:pt x="258" y="116"/>
                  </a:lnTo>
                  <a:lnTo>
                    <a:pt x="254" y="120"/>
                  </a:lnTo>
                  <a:lnTo>
                    <a:pt x="250" y="120"/>
                  </a:lnTo>
                  <a:lnTo>
                    <a:pt x="190" y="104"/>
                  </a:lnTo>
                  <a:lnTo>
                    <a:pt x="190" y="104"/>
                  </a:lnTo>
                  <a:lnTo>
                    <a:pt x="188" y="102"/>
                  </a:lnTo>
                  <a:lnTo>
                    <a:pt x="186" y="98"/>
                  </a:lnTo>
                  <a:lnTo>
                    <a:pt x="186" y="98"/>
                  </a:lnTo>
                  <a:lnTo>
                    <a:pt x="186" y="94"/>
                  </a:lnTo>
                  <a:lnTo>
                    <a:pt x="190" y="92"/>
                  </a:lnTo>
                  <a:lnTo>
                    <a:pt x="204" y="82"/>
                  </a:lnTo>
                  <a:lnTo>
                    <a:pt x="180" y="42"/>
                  </a:lnTo>
                  <a:lnTo>
                    <a:pt x="180" y="42"/>
                  </a:lnTo>
                  <a:lnTo>
                    <a:pt x="166" y="18"/>
                  </a:lnTo>
                  <a:lnTo>
                    <a:pt x="166" y="18"/>
                  </a:lnTo>
                  <a:lnTo>
                    <a:pt x="164" y="14"/>
                  </a:lnTo>
                  <a:lnTo>
                    <a:pt x="160" y="12"/>
                  </a:lnTo>
                  <a:lnTo>
                    <a:pt x="154" y="12"/>
                  </a:lnTo>
                  <a:lnTo>
                    <a:pt x="150" y="14"/>
                  </a:lnTo>
                  <a:lnTo>
                    <a:pt x="150" y="14"/>
                  </a:lnTo>
                  <a:lnTo>
                    <a:pt x="148" y="16"/>
                  </a:lnTo>
                  <a:lnTo>
                    <a:pt x="146" y="20"/>
                  </a:lnTo>
                  <a:lnTo>
                    <a:pt x="146" y="26"/>
                  </a:lnTo>
                  <a:lnTo>
                    <a:pt x="146" y="30"/>
                  </a:lnTo>
                  <a:lnTo>
                    <a:pt x="168" y="66"/>
                  </a:lnTo>
                  <a:lnTo>
                    <a:pt x="120" y="146"/>
                  </a:lnTo>
                  <a:lnTo>
                    <a:pt x="120" y="146"/>
                  </a:lnTo>
                  <a:lnTo>
                    <a:pt x="116" y="150"/>
                  </a:lnTo>
                  <a:lnTo>
                    <a:pt x="110" y="150"/>
                  </a:lnTo>
                  <a:lnTo>
                    <a:pt x="78" y="130"/>
                  </a:lnTo>
                  <a:lnTo>
                    <a:pt x="78" y="130"/>
                  </a:lnTo>
                  <a:lnTo>
                    <a:pt x="76" y="126"/>
                  </a:lnTo>
                  <a:lnTo>
                    <a:pt x="76" y="126"/>
                  </a:lnTo>
                  <a:lnTo>
                    <a:pt x="76" y="120"/>
                  </a:lnTo>
                  <a:lnTo>
                    <a:pt x="144" y="4"/>
                  </a:lnTo>
                  <a:lnTo>
                    <a:pt x="144" y="4"/>
                  </a:lnTo>
                  <a:lnTo>
                    <a:pt x="144" y="4"/>
                  </a:lnTo>
                  <a:lnTo>
                    <a:pt x="144" y="4"/>
                  </a:lnTo>
                  <a:lnTo>
                    <a:pt x="146" y="2"/>
                  </a:lnTo>
                  <a:lnTo>
                    <a:pt x="146" y="2"/>
                  </a:lnTo>
                  <a:lnTo>
                    <a:pt x="146" y="2"/>
                  </a:lnTo>
                  <a:lnTo>
                    <a:pt x="146" y="2"/>
                  </a:lnTo>
                  <a:lnTo>
                    <a:pt x="146" y="2"/>
                  </a:lnTo>
                  <a:lnTo>
                    <a:pt x="146" y="2"/>
                  </a:lnTo>
                  <a:lnTo>
                    <a:pt x="146" y="0"/>
                  </a:lnTo>
                  <a:lnTo>
                    <a:pt x="146" y="0"/>
                  </a:lnTo>
                  <a:lnTo>
                    <a:pt x="148" y="0"/>
                  </a:lnTo>
                  <a:lnTo>
                    <a:pt x="148" y="0"/>
                  </a:lnTo>
                  <a:lnTo>
                    <a:pt x="148" y="0"/>
                  </a:lnTo>
                  <a:lnTo>
                    <a:pt x="148" y="0"/>
                  </a:lnTo>
                  <a:lnTo>
                    <a:pt x="150" y="0"/>
                  </a:lnTo>
                  <a:lnTo>
                    <a:pt x="210" y="0"/>
                  </a:lnTo>
                  <a:lnTo>
                    <a:pt x="210" y="0"/>
                  </a:lnTo>
                  <a:lnTo>
                    <a:pt x="214" y="0"/>
                  </a:lnTo>
                  <a:lnTo>
                    <a:pt x="218" y="4"/>
                  </a:lnTo>
                  <a:lnTo>
                    <a:pt x="248" y="58"/>
                  </a:lnTo>
                  <a:lnTo>
                    <a:pt x="264" y="48"/>
                  </a:lnTo>
                  <a:lnTo>
                    <a:pt x="264" y="48"/>
                  </a:lnTo>
                  <a:lnTo>
                    <a:pt x="268" y="48"/>
                  </a:lnTo>
                  <a:lnTo>
                    <a:pt x="272" y="48"/>
                  </a:lnTo>
                  <a:lnTo>
                    <a:pt x="272" y="48"/>
                  </a:lnTo>
                  <a:lnTo>
                    <a:pt x="274" y="50"/>
                  </a:lnTo>
                  <a:lnTo>
                    <a:pt x="274" y="50"/>
                  </a:lnTo>
                  <a:lnTo>
                    <a:pt x="274" y="56"/>
                  </a:lnTo>
                  <a:lnTo>
                    <a:pt x="274" y="56"/>
                  </a:lnTo>
                  <a:close/>
                  <a:moveTo>
                    <a:pt x="360" y="254"/>
                  </a:moveTo>
                  <a:lnTo>
                    <a:pt x="360" y="254"/>
                  </a:lnTo>
                  <a:lnTo>
                    <a:pt x="360" y="254"/>
                  </a:lnTo>
                  <a:lnTo>
                    <a:pt x="360" y="254"/>
                  </a:lnTo>
                  <a:lnTo>
                    <a:pt x="360" y="252"/>
                  </a:lnTo>
                  <a:lnTo>
                    <a:pt x="360" y="252"/>
                  </a:lnTo>
                  <a:lnTo>
                    <a:pt x="360" y="252"/>
                  </a:lnTo>
                  <a:lnTo>
                    <a:pt x="292" y="134"/>
                  </a:lnTo>
                  <a:lnTo>
                    <a:pt x="292" y="134"/>
                  </a:lnTo>
                  <a:lnTo>
                    <a:pt x="286" y="132"/>
                  </a:lnTo>
                  <a:lnTo>
                    <a:pt x="286" y="132"/>
                  </a:lnTo>
                  <a:lnTo>
                    <a:pt x="282" y="132"/>
                  </a:lnTo>
                  <a:lnTo>
                    <a:pt x="250" y="150"/>
                  </a:lnTo>
                  <a:lnTo>
                    <a:pt x="250" y="150"/>
                  </a:lnTo>
                  <a:lnTo>
                    <a:pt x="246" y="154"/>
                  </a:lnTo>
                  <a:lnTo>
                    <a:pt x="246" y="160"/>
                  </a:lnTo>
                  <a:lnTo>
                    <a:pt x="294" y="240"/>
                  </a:lnTo>
                  <a:lnTo>
                    <a:pt x="336" y="240"/>
                  </a:lnTo>
                  <a:lnTo>
                    <a:pt x="336" y="240"/>
                  </a:lnTo>
                  <a:lnTo>
                    <a:pt x="340" y="242"/>
                  </a:lnTo>
                  <a:lnTo>
                    <a:pt x="344" y="244"/>
                  </a:lnTo>
                  <a:lnTo>
                    <a:pt x="346" y="248"/>
                  </a:lnTo>
                  <a:lnTo>
                    <a:pt x="346" y="252"/>
                  </a:lnTo>
                  <a:lnTo>
                    <a:pt x="346" y="252"/>
                  </a:lnTo>
                  <a:lnTo>
                    <a:pt x="346" y="256"/>
                  </a:lnTo>
                  <a:lnTo>
                    <a:pt x="344" y="260"/>
                  </a:lnTo>
                  <a:lnTo>
                    <a:pt x="340" y="262"/>
                  </a:lnTo>
                  <a:lnTo>
                    <a:pt x="336" y="264"/>
                  </a:lnTo>
                  <a:lnTo>
                    <a:pt x="306" y="264"/>
                  </a:lnTo>
                  <a:lnTo>
                    <a:pt x="306" y="264"/>
                  </a:lnTo>
                  <a:lnTo>
                    <a:pt x="260" y="264"/>
                  </a:lnTo>
                  <a:lnTo>
                    <a:pt x="260" y="248"/>
                  </a:lnTo>
                  <a:lnTo>
                    <a:pt x="260" y="248"/>
                  </a:lnTo>
                  <a:lnTo>
                    <a:pt x="260" y="242"/>
                  </a:lnTo>
                  <a:lnTo>
                    <a:pt x="256" y="240"/>
                  </a:lnTo>
                  <a:lnTo>
                    <a:pt x="256" y="240"/>
                  </a:lnTo>
                  <a:lnTo>
                    <a:pt x="252" y="240"/>
                  </a:lnTo>
                  <a:lnTo>
                    <a:pt x="248" y="242"/>
                  </a:lnTo>
                  <a:lnTo>
                    <a:pt x="206" y="284"/>
                  </a:lnTo>
                  <a:lnTo>
                    <a:pt x="206" y="284"/>
                  </a:lnTo>
                  <a:lnTo>
                    <a:pt x="204" y="290"/>
                  </a:lnTo>
                  <a:lnTo>
                    <a:pt x="206" y="296"/>
                  </a:lnTo>
                  <a:lnTo>
                    <a:pt x="248" y="338"/>
                  </a:lnTo>
                  <a:lnTo>
                    <a:pt x="248" y="338"/>
                  </a:lnTo>
                  <a:lnTo>
                    <a:pt x="254" y="340"/>
                  </a:lnTo>
                  <a:lnTo>
                    <a:pt x="254" y="340"/>
                  </a:lnTo>
                  <a:lnTo>
                    <a:pt x="256" y="340"/>
                  </a:lnTo>
                  <a:lnTo>
                    <a:pt x="256" y="340"/>
                  </a:lnTo>
                  <a:lnTo>
                    <a:pt x="260" y="336"/>
                  </a:lnTo>
                  <a:lnTo>
                    <a:pt x="260" y="332"/>
                  </a:lnTo>
                  <a:lnTo>
                    <a:pt x="260" y="316"/>
                  </a:lnTo>
                  <a:lnTo>
                    <a:pt x="322" y="316"/>
                  </a:lnTo>
                  <a:lnTo>
                    <a:pt x="322" y="316"/>
                  </a:lnTo>
                  <a:lnTo>
                    <a:pt x="326" y="314"/>
                  </a:lnTo>
                  <a:lnTo>
                    <a:pt x="328" y="312"/>
                  </a:lnTo>
                  <a:lnTo>
                    <a:pt x="360" y="260"/>
                  </a:lnTo>
                  <a:lnTo>
                    <a:pt x="360" y="260"/>
                  </a:lnTo>
                  <a:lnTo>
                    <a:pt x="360" y="258"/>
                  </a:lnTo>
                  <a:lnTo>
                    <a:pt x="360" y="258"/>
                  </a:lnTo>
                  <a:lnTo>
                    <a:pt x="360" y="256"/>
                  </a:lnTo>
                  <a:lnTo>
                    <a:pt x="360" y="256"/>
                  </a:lnTo>
                  <a:lnTo>
                    <a:pt x="360" y="256"/>
                  </a:lnTo>
                  <a:lnTo>
                    <a:pt x="360" y="256"/>
                  </a:lnTo>
                  <a:lnTo>
                    <a:pt x="360" y="256"/>
                  </a:lnTo>
                  <a:lnTo>
                    <a:pt x="360" y="256"/>
                  </a:lnTo>
                  <a:lnTo>
                    <a:pt x="360" y="254"/>
                  </a:lnTo>
                  <a:lnTo>
                    <a:pt x="360" y="254"/>
                  </a:lnTo>
                  <a:close/>
                  <a:moveTo>
                    <a:pt x="172" y="264"/>
                  </a:moveTo>
                  <a:lnTo>
                    <a:pt x="80" y="264"/>
                  </a:lnTo>
                  <a:lnTo>
                    <a:pt x="58" y="300"/>
                  </a:lnTo>
                  <a:lnTo>
                    <a:pt x="58" y="300"/>
                  </a:lnTo>
                  <a:lnTo>
                    <a:pt x="54" y="304"/>
                  </a:lnTo>
                  <a:lnTo>
                    <a:pt x="48" y="306"/>
                  </a:lnTo>
                  <a:lnTo>
                    <a:pt x="48" y="306"/>
                  </a:lnTo>
                  <a:lnTo>
                    <a:pt x="44" y="304"/>
                  </a:lnTo>
                  <a:lnTo>
                    <a:pt x="44" y="304"/>
                  </a:lnTo>
                  <a:lnTo>
                    <a:pt x="40" y="302"/>
                  </a:lnTo>
                  <a:lnTo>
                    <a:pt x="38" y="298"/>
                  </a:lnTo>
                  <a:lnTo>
                    <a:pt x="38" y="294"/>
                  </a:lnTo>
                  <a:lnTo>
                    <a:pt x="38" y="290"/>
                  </a:lnTo>
                  <a:lnTo>
                    <a:pt x="54" y="264"/>
                  </a:lnTo>
                  <a:lnTo>
                    <a:pt x="54" y="264"/>
                  </a:lnTo>
                  <a:lnTo>
                    <a:pt x="76" y="224"/>
                  </a:lnTo>
                  <a:lnTo>
                    <a:pt x="90" y="234"/>
                  </a:lnTo>
                  <a:lnTo>
                    <a:pt x="90" y="234"/>
                  </a:lnTo>
                  <a:lnTo>
                    <a:pt x="94" y="234"/>
                  </a:lnTo>
                  <a:lnTo>
                    <a:pt x="98" y="232"/>
                  </a:lnTo>
                  <a:lnTo>
                    <a:pt x="98" y="232"/>
                  </a:lnTo>
                  <a:lnTo>
                    <a:pt x="102" y="230"/>
                  </a:lnTo>
                  <a:lnTo>
                    <a:pt x="102" y="224"/>
                  </a:lnTo>
                  <a:lnTo>
                    <a:pt x="86" y="166"/>
                  </a:lnTo>
                  <a:lnTo>
                    <a:pt x="86" y="166"/>
                  </a:lnTo>
                  <a:lnTo>
                    <a:pt x="82" y="162"/>
                  </a:lnTo>
                  <a:lnTo>
                    <a:pt x="76" y="162"/>
                  </a:lnTo>
                  <a:lnTo>
                    <a:pt x="18" y="176"/>
                  </a:lnTo>
                  <a:lnTo>
                    <a:pt x="18" y="176"/>
                  </a:lnTo>
                  <a:lnTo>
                    <a:pt x="14" y="180"/>
                  </a:lnTo>
                  <a:lnTo>
                    <a:pt x="14" y="180"/>
                  </a:lnTo>
                  <a:lnTo>
                    <a:pt x="14" y="184"/>
                  </a:lnTo>
                  <a:lnTo>
                    <a:pt x="14" y="184"/>
                  </a:lnTo>
                  <a:lnTo>
                    <a:pt x="14" y="188"/>
                  </a:lnTo>
                  <a:lnTo>
                    <a:pt x="16" y="190"/>
                  </a:lnTo>
                  <a:lnTo>
                    <a:pt x="32" y="200"/>
                  </a:lnTo>
                  <a:lnTo>
                    <a:pt x="0" y="252"/>
                  </a:lnTo>
                  <a:lnTo>
                    <a:pt x="0" y="252"/>
                  </a:lnTo>
                  <a:lnTo>
                    <a:pt x="0" y="256"/>
                  </a:lnTo>
                  <a:lnTo>
                    <a:pt x="0" y="260"/>
                  </a:lnTo>
                  <a:lnTo>
                    <a:pt x="32" y="312"/>
                  </a:lnTo>
                  <a:lnTo>
                    <a:pt x="32" y="312"/>
                  </a:lnTo>
                  <a:lnTo>
                    <a:pt x="32" y="314"/>
                  </a:lnTo>
                  <a:lnTo>
                    <a:pt x="32" y="314"/>
                  </a:lnTo>
                  <a:lnTo>
                    <a:pt x="32" y="314"/>
                  </a:lnTo>
                  <a:lnTo>
                    <a:pt x="32" y="314"/>
                  </a:lnTo>
                  <a:lnTo>
                    <a:pt x="34" y="314"/>
                  </a:lnTo>
                  <a:lnTo>
                    <a:pt x="34" y="314"/>
                  </a:lnTo>
                  <a:lnTo>
                    <a:pt x="34" y="316"/>
                  </a:lnTo>
                  <a:lnTo>
                    <a:pt x="34" y="316"/>
                  </a:lnTo>
                  <a:lnTo>
                    <a:pt x="36" y="316"/>
                  </a:lnTo>
                  <a:lnTo>
                    <a:pt x="36" y="316"/>
                  </a:lnTo>
                  <a:lnTo>
                    <a:pt x="36" y="316"/>
                  </a:lnTo>
                  <a:lnTo>
                    <a:pt x="36" y="316"/>
                  </a:lnTo>
                  <a:lnTo>
                    <a:pt x="38" y="316"/>
                  </a:lnTo>
                  <a:lnTo>
                    <a:pt x="38" y="316"/>
                  </a:lnTo>
                  <a:lnTo>
                    <a:pt x="38" y="316"/>
                  </a:lnTo>
                  <a:lnTo>
                    <a:pt x="172" y="316"/>
                  </a:lnTo>
                  <a:lnTo>
                    <a:pt x="172" y="316"/>
                  </a:lnTo>
                  <a:lnTo>
                    <a:pt x="178" y="314"/>
                  </a:lnTo>
                  <a:lnTo>
                    <a:pt x="178" y="314"/>
                  </a:lnTo>
                  <a:lnTo>
                    <a:pt x="180" y="308"/>
                  </a:lnTo>
                  <a:lnTo>
                    <a:pt x="180" y="272"/>
                  </a:lnTo>
                  <a:lnTo>
                    <a:pt x="180" y="272"/>
                  </a:lnTo>
                  <a:lnTo>
                    <a:pt x="178" y="266"/>
                  </a:lnTo>
                  <a:lnTo>
                    <a:pt x="172" y="264"/>
                  </a:lnTo>
                  <a:lnTo>
                    <a:pt x="172" y="26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4" name="Group 73"/>
          <p:cNvGrpSpPr/>
          <p:nvPr/>
        </p:nvGrpSpPr>
        <p:grpSpPr>
          <a:xfrm>
            <a:off x="954850" y="6063522"/>
            <a:ext cx="612000" cy="612000"/>
            <a:chOff x="9617181" y="3474401"/>
            <a:chExt cx="612000" cy="612000"/>
          </a:xfrm>
        </p:grpSpPr>
        <p:sp>
          <p:nvSpPr>
            <p:cNvPr id="75" name="Oval 74"/>
            <p:cNvSpPr/>
            <p:nvPr/>
          </p:nvSpPr>
          <p:spPr bwMode="ltGray">
            <a:xfrm>
              <a:off x="9617181" y="3474401"/>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76" name="Freeform 4848"/>
            <p:cNvSpPr>
              <a:spLocks noEditPoints="1"/>
            </p:cNvSpPr>
            <p:nvPr/>
          </p:nvSpPr>
          <p:spPr bwMode="auto">
            <a:xfrm>
              <a:off x="9707113" y="3558784"/>
              <a:ext cx="431358" cy="382617"/>
            </a:xfrm>
            <a:custGeom>
              <a:avLst/>
              <a:gdLst>
                <a:gd name="T0" fmla="*/ 198 w 354"/>
                <a:gd name="T1" fmla="*/ 12 h 314"/>
                <a:gd name="T2" fmla="*/ 194 w 354"/>
                <a:gd name="T3" fmla="*/ 8 h 314"/>
                <a:gd name="T4" fmla="*/ 184 w 354"/>
                <a:gd name="T5" fmla="*/ 0 h 314"/>
                <a:gd name="T6" fmla="*/ 178 w 354"/>
                <a:gd name="T7" fmla="*/ 0 h 314"/>
                <a:gd name="T8" fmla="*/ 166 w 354"/>
                <a:gd name="T9" fmla="*/ 4 h 314"/>
                <a:gd name="T10" fmla="*/ 158 w 354"/>
                <a:gd name="T11" fmla="*/ 12 h 314"/>
                <a:gd name="T12" fmla="*/ 4 w 354"/>
                <a:gd name="T13" fmla="*/ 278 h 314"/>
                <a:gd name="T14" fmla="*/ 0 w 354"/>
                <a:gd name="T15" fmla="*/ 290 h 314"/>
                <a:gd name="T16" fmla="*/ 4 w 354"/>
                <a:gd name="T17" fmla="*/ 302 h 314"/>
                <a:gd name="T18" fmla="*/ 8 w 354"/>
                <a:gd name="T19" fmla="*/ 306 h 314"/>
                <a:gd name="T20" fmla="*/ 18 w 354"/>
                <a:gd name="T21" fmla="*/ 312 h 314"/>
                <a:gd name="T22" fmla="*/ 330 w 354"/>
                <a:gd name="T23" fmla="*/ 314 h 314"/>
                <a:gd name="T24" fmla="*/ 338 w 354"/>
                <a:gd name="T25" fmla="*/ 312 h 314"/>
                <a:gd name="T26" fmla="*/ 348 w 354"/>
                <a:gd name="T27" fmla="*/ 306 h 314"/>
                <a:gd name="T28" fmla="*/ 352 w 354"/>
                <a:gd name="T29" fmla="*/ 302 h 314"/>
                <a:gd name="T30" fmla="*/ 354 w 354"/>
                <a:gd name="T31" fmla="*/ 290 h 314"/>
                <a:gd name="T32" fmla="*/ 352 w 354"/>
                <a:gd name="T33" fmla="*/ 278 h 314"/>
                <a:gd name="T34" fmla="*/ 42 w 354"/>
                <a:gd name="T35" fmla="*/ 280 h 314"/>
                <a:gd name="T36" fmla="*/ 314 w 354"/>
                <a:gd name="T37" fmla="*/ 280 h 314"/>
                <a:gd name="T38" fmla="*/ 160 w 354"/>
                <a:gd name="T39" fmla="*/ 142 h 314"/>
                <a:gd name="T40" fmla="*/ 158 w 354"/>
                <a:gd name="T41" fmla="*/ 132 h 314"/>
                <a:gd name="T42" fmla="*/ 160 w 354"/>
                <a:gd name="T43" fmla="*/ 126 h 314"/>
                <a:gd name="T44" fmla="*/ 164 w 354"/>
                <a:gd name="T45" fmla="*/ 122 h 314"/>
                <a:gd name="T46" fmla="*/ 178 w 354"/>
                <a:gd name="T47" fmla="*/ 118 h 314"/>
                <a:gd name="T48" fmla="*/ 186 w 354"/>
                <a:gd name="T49" fmla="*/ 118 h 314"/>
                <a:gd name="T50" fmla="*/ 192 w 354"/>
                <a:gd name="T51" fmla="*/ 122 h 314"/>
                <a:gd name="T52" fmla="*/ 198 w 354"/>
                <a:gd name="T53" fmla="*/ 132 h 314"/>
                <a:gd name="T54" fmla="*/ 196 w 354"/>
                <a:gd name="T55" fmla="*/ 142 h 314"/>
                <a:gd name="T56" fmla="*/ 172 w 354"/>
                <a:gd name="T57" fmla="*/ 206 h 314"/>
                <a:gd name="T58" fmla="*/ 178 w 354"/>
                <a:gd name="T59" fmla="*/ 218 h 314"/>
                <a:gd name="T60" fmla="*/ 186 w 354"/>
                <a:gd name="T61" fmla="*/ 220 h 314"/>
                <a:gd name="T62" fmla="*/ 190 w 354"/>
                <a:gd name="T63" fmla="*/ 224 h 314"/>
                <a:gd name="T64" fmla="*/ 194 w 354"/>
                <a:gd name="T65" fmla="*/ 230 h 314"/>
                <a:gd name="T66" fmla="*/ 196 w 354"/>
                <a:gd name="T67" fmla="*/ 238 h 314"/>
                <a:gd name="T68" fmla="*/ 194 w 354"/>
                <a:gd name="T69" fmla="*/ 244 h 314"/>
                <a:gd name="T70" fmla="*/ 190 w 354"/>
                <a:gd name="T71" fmla="*/ 250 h 314"/>
                <a:gd name="T72" fmla="*/ 186 w 354"/>
                <a:gd name="T73" fmla="*/ 254 h 314"/>
                <a:gd name="T74" fmla="*/ 178 w 354"/>
                <a:gd name="T75" fmla="*/ 256 h 314"/>
                <a:gd name="T76" fmla="*/ 170 w 354"/>
                <a:gd name="T77" fmla="*/ 254 h 314"/>
                <a:gd name="T78" fmla="*/ 166 w 354"/>
                <a:gd name="T79" fmla="*/ 250 h 314"/>
                <a:gd name="T80" fmla="*/ 162 w 354"/>
                <a:gd name="T81" fmla="*/ 244 h 314"/>
                <a:gd name="T82" fmla="*/ 160 w 354"/>
                <a:gd name="T83" fmla="*/ 238 h 314"/>
                <a:gd name="T84" fmla="*/ 162 w 354"/>
                <a:gd name="T85" fmla="*/ 230 h 314"/>
                <a:gd name="T86" fmla="*/ 166 w 354"/>
                <a:gd name="T87" fmla="*/ 224 h 314"/>
                <a:gd name="T88" fmla="*/ 178 w 354"/>
                <a:gd name="T8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4" h="314">
                  <a:moveTo>
                    <a:pt x="352" y="278"/>
                  </a:moveTo>
                  <a:lnTo>
                    <a:pt x="198" y="12"/>
                  </a:lnTo>
                  <a:lnTo>
                    <a:pt x="198" y="12"/>
                  </a:lnTo>
                  <a:lnTo>
                    <a:pt x="194" y="8"/>
                  </a:lnTo>
                  <a:lnTo>
                    <a:pt x="190" y="4"/>
                  </a:lnTo>
                  <a:lnTo>
                    <a:pt x="184" y="0"/>
                  </a:lnTo>
                  <a:lnTo>
                    <a:pt x="178" y="0"/>
                  </a:lnTo>
                  <a:lnTo>
                    <a:pt x="178" y="0"/>
                  </a:lnTo>
                  <a:lnTo>
                    <a:pt x="172" y="0"/>
                  </a:lnTo>
                  <a:lnTo>
                    <a:pt x="166" y="4"/>
                  </a:lnTo>
                  <a:lnTo>
                    <a:pt x="162" y="8"/>
                  </a:lnTo>
                  <a:lnTo>
                    <a:pt x="158" y="12"/>
                  </a:lnTo>
                  <a:lnTo>
                    <a:pt x="4" y="278"/>
                  </a:lnTo>
                  <a:lnTo>
                    <a:pt x="4" y="278"/>
                  </a:lnTo>
                  <a:lnTo>
                    <a:pt x="2" y="282"/>
                  </a:lnTo>
                  <a:lnTo>
                    <a:pt x="0" y="290"/>
                  </a:lnTo>
                  <a:lnTo>
                    <a:pt x="2" y="296"/>
                  </a:lnTo>
                  <a:lnTo>
                    <a:pt x="4" y="302"/>
                  </a:lnTo>
                  <a:lnTo>
                    <a:pt x="4" y="302"/>
                  </a:lnTo>
                  <a:lnTo>
                    <a:pt x="8" y="306"/>
                  </a:lnTo>
                  <a:lnTo>
                    <a:pt x="12" y="310"/>
                  </a:lnTo>
                  <a:lnTo>
                    <a:pt x="18" y="312"/>
                  </a:lnTo>
                  <a:lnTo>
                    <a:pt x="26" y="314"/>
                  </a:lnTo>
                  <a:lnTo>
                    <a:pt x="330" y="314"/>
                  </a:lnTo>
                  <a:lnTo>
                    <a:pt x="330" y="314"/>
                  </a:lnTo>
                  <a:lnTo>
                    <a:pt x="338" y="312"/>
                  </a:lnTo>
                  <a:lnTo>
                    <a:pt x="342" y="310"/>
                  </a:lnTo>
                  <a:lnTo>
                    <a:pt x="348" y="306"/>
                  </a:lnTo>
                  <a:lnTo>
                    <a:pt x="352" y="302"/>
                  </a:lnTo>
                  <a:lnTo>
                    <a:pt x="352" y="302"/>
                  </a:lnTo>
                  <a:lnTo>
                    <a:pt x="354" y="296"/>
                  </a:lnTo>
                  <a:lnTo>
                    <a:pt x="354" y="290"/>
                  </a:lnTo>
                  <a:lnTo>
                    <a:pt x="354" y="282"/>
                  </a:lnTo>
                  <a:lnTo>
                    <a:pt x="352" y="278"/>
                  </a:lnTo>
                  <a:lnTo>
                    <a:pt x="352" y="278"/>
                  </a:lnTo>
                  <a:close/>
                  <a:moveTo>
                    <a:pt x="42" y="280"/>
                  </a:moveTo>
                  <a:lnTo>
                    <a:pt x="178" y="44"/>
                  </a:lnTo>
                  <a:lnTo>
                    <a:pt x="314" y="280"/>
                  </a:lnTo>
                  <a:lnTo>
                    <a:pt x="42" y="280"/>
                  </a:lnTo>
                  <a:close/>
                  <a:moveTo>
                    <a:pt x="160" y="142"/>
                  </a:moveTo>
                  <a:lnTo>
                    <a:pt x="160" y="142"/>
                  </a:lnTo>
                  <a:lnTo>
                    <a:pt x="158" y="132"/>
                  </a:lnTo>
                  <a:lnTo>
                    <a:pt x="158" y="132"/>
                  </a:lnTo>
                  <a:lnTo>
                    <a:pt x="160" y="126"/>
                  </a:lnTo>
                  <a:lnTo>
                    <a:pt x="164" y="122"/>
                  </a:lnTo>
                  <a:lnTo>
                    <a:pt x="164" y="122"/>
                  </a:lnTo>
                  <a:lnTo>
                    <a:pt x="170" y="118"/>
                  </a:lnTo>
                  <a:lnTo>
                    <a:pt x="178" y="118"/>
                  </a:lnTo>
                  <a:lnTo>
                    <a:pt x="178" y="118"/>
                  </a:lnTo>
                  <a:lnTo>
                    <a:pt x="186" y="118"/>
                  </a:lnTo>
                  <a:lnTo>
                    <a:pt x="192" y="122"/>
                  </a:lnTo>
                  <a:lnTo>
                    <a:pt x="192" y="122"/>
                  </a:lnTo>
                  <a:lnTo>
                    <a:pt x="196" y="126"/>
                  </a:lnTo>
                  <a:lnTo>
                    <a:pt x="198" y="132"/>
                  </a:lnTo>
                  <a:lnTo>
                    <a:pt x="198" y="132"/>
                  </a:lnTo>
                  <a:lnTo>
                    <a:pt x="196" y="142"/>
                  </a:lnTo>
                  <a:lnTo>
                    <a:pt x="184" y="206"/>
                  </a:lnTo>
                  <a:lnTo>
                    <a:pt x="172" y="206"/>
                  </a:lnTo>
                  <a:lnTo>
                    <a:pt x="160" y="142"/>
                  </a:lnTo>
                  <a:close/>
                  <a:moveTo>
                    <a:pt x="178" y="218"/>
                  </a:moveTo>
                  <a:lnTo>
                    <a:pt x="178" y="218"/>
                  </a:lnTo>
                  <a:lnTo>
                    <a:pt x="186" y="220"/>
                  </a:lnTo>
                  <a:lnTo>
                    <a:pt x="186" y="220"/>
                  </a:lnTo>
                  <a:lnTo>
                    <a:pt x="190" y="224"/>
                  </a:lnTo>
                  <a:lnTo>
                    <a:pt x="190" y="224"/>
                  </a:lnTo>
                  <a:lnTo>
                    <a:pt x="194" y="230"/>
                  </a:lnTo>
                  <a:lnTo>
                    <a:pt x="194" y="230"/>
                  </a:lnTo>
                  <a:lnTo>
                    <a:pt x="196" y="238"/>
                  </a:lnTo>
                  <a:lnTo>
                    <a:pt x="196" y="238"/>
                  </a:lnTo>
                  <a:lnTo>
                    <a:pt x="194" y="244"/>
                  </a:lnTo>
                  <a:lnTo>
                    <a:pt x="194" y="244"/>
                  </a:lnTo>
                  <a:lnTo>
                    <a:pt x="190" y="250"/>
                  </a:lnTo>
                  <a:lnTo>
                    <a:pt x="190" y="250"/>
                  </a:lnTo>
                  <a:lnTo>
                    <a:pt x="186" y="254"/>
                  </a:lnTo>
                  <a:lnTo>
                    <a:pt x="186" y="254"/>
                  </a:lnTo>
                  <a:lnTo>
                    <a:pt x="178" y="256"/>
                  </a:lnTo>
                  <a:lnTo>
                    <a:pt x="178" y="256"/>
                  </a:lnTo>
                  <a:lnTo>
                    <a:pt x="170" y="254"/>
                  </a:lnTo>
                  <a:lnTo>
                    <a:pt x="170" y="254"/>
                  </a:lnTo>
                  <a:lnTo>
                    <a:pt x="166" y="250"/>
                  </a:lnTo>
                  <a:lnTo>
                    <a:pt x="166" y="250"/>
                  </a:lnTo>
                  <a:lnTo>
                    <a:pt x="162" y="244"/>
                  </a:lnTo>
                  <a:lnTo>
                    <a:pt x="162" y="244"/>
                  </a:lnTo>
                  <a:lnTo>
                    <a:pt x="160" y="238"/>
                  </a:lnTo>
                  <a:lnTo>
                    <a:pt x="160" y="238"/>
                  </a:lnTo>
                  <a:lnTo>
                    <a:pt x="162" y="230"/>
                  </a:lnTo>
                  <a:lnTo>
                    <a:pt x="166" y="224"/>
                  </a:lnTo>
                  <a:lnTo>
                    <a:pt x="166" y="224"/>
                  </a:lnTo>
                  <a:lnTo>
                    <a:pt x="170" y="220"/>
                  </a:lnTo>
                  <a:lnTo>
                    <a:pt x="178" y="218"/>
                  </a:lnTo>
                  <a:lnTo>
                    <a:pt x="178" y="2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7" name="Group 76"/>
          <p:cNvGrpSpPr/>
          <p:nvPr/>
        </p:nvGrpSpPr>
        <p:grpSpPr>
          <a:xfrm>
            <a:off x="954850" y="1304832"/>
            <a:ext cx="612000" cy="612000"/>
            <a:chOff x="5841085" y="2258092"/>
            <a:chExt cx="612000" cy="612000"/>
          </a:xfrm>
        </p:grpSpPr>
        <p:sp>
          <p:nvSpPr>
            <p:cNvPr id="78" name="Oval 77"/>
            <p:cNvSpPr/>
            <p:nvPr/>
          </p:nvSpPr>
          <p:spPr bwMode="ltGray">
            <a:xfrm>
              <a:off x="5841085" y="2258092"/>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solidFill>
                  <a:schemeClr val="bg1"/>
                </a:solidFill>
                <a:latin typeface="Georgia" pitchFamily="18" charset="0"/>
              </a:endParaRPr>
            </a:p>
          </p:txBody>
        </p:sp>
        <p:sp>
          <p:nvSpPr>
            <p:cNvPr id="79" name="Freeform 4809"/>
            <p:cNvSpPr>
              <a:spLocks noEditPoints="1"/>
            </p:cNvSpPr>
            <p:nvPr/>
          </p:nvSpPr>
          <p:spPr bwMode="auto">
            <a:xfrm>
              <a:off x="5980385" y="2358072"/>
              <a:ext cx="333401" cy="406945"/>
            </a:xfrm>
            <a:custGeom>
              <a:avLst/>
              <a:gdLst>
                <a:gd name="T0" fmla="*/ 218 w 272"/>
                <a:gd name="T1" fmla="*/ 44 h 332"/>
                <a:gd name="T2" fmla="*/ 220 w 272"/>
                <a:gd name="T3" fmla="*/ 26 h 332"/>
                <a:gd name="T4" fmla="*/ 238 w 272"/>
                <a:gd name="T5" fmla="*/ 6 h 332"/>
                <a:gd name="T6" fmla="*/ 260 w 272"/>
                <a:gd name="T7" fmla="*/ 2 h 332"/>
                <a:gd name="T8" fmla="*/ 270 w 272"/>
                <a:gd name="T9" fmla="*/ 12 h 332"/>
                <a:gd name="T10" fmla="*/ 266 w 272"/>
                <a:gd name="T11" fmla="*/ 34 h 332"/>
                <a:gd name="T12" fmla="*/ 244 w 272"/>
                <a:gd name="T13" fmla="*/ 54 h 332"/>
                <a:gd name="T14" fmla="*/ 228 w 272"/>
                <a:gd name="T15" fmla="*/ 54 h 332"/>
                <a:gd name="T16" fmla="*/ 216 w 272"/>
                <a:gd name="T17" fmla="*/ 144 h 332"/>
                <a:gd name="T18" fmla="*/ 158 w 272"/>
                <a:gd name="T19" fmla="*/ 188 h 332"/>
                <a:gd name="T20" fmla="*/ 104 w 272"/>
                <a:gd name="T21" fmla="*/ 202 h 332"/>
                <a:gd name="T22" fmla="*/ 80 w 272"/>
                <a:gd name="T23" fmla="*/ 192 h 332"/>
                <a:gd name="T24" fmla="*/ 74 w 272"/>
                <a:gd name="T25" fmla="*/ 182 h 332"/>
                <a:gd name="T26" fmla="*/ 78 w 272"/>
                <a:gd name="T27" fmla="*/ 134 h 332"/>
                <a:gd name="T28" fmla="*/ 112 w 272"/>
                <a:gd name="T29" fmla="*/ 76 h 332"/>
                <a:gd name="T30" fmla="*/ 120 w 272"/>
                <a:gd name="T31" fmla="*/ 46 h 332"/>
                <a:gd name="T32" fmla="*/ 62 w 272"/>
                <a:gd name="T33" fmla="*/ 22 h 332"/>
                <a:gd name="T34" fmla="*/ 40 w 272"/>
                <a:gd name="T35" fmla="*/ 84 h 332"/>
                <a:gd name="T36" fmla="*/ 48 w 272"/>
                <a:gd name="T37" fmla="*/ 148 h 332"/>
                <a:gd name="T38" fmla="*/ 58 w 272"/>
                <a:gd name="T39" fmla="*/ 156 h 332"/>
                <a:gd name="T40" fmla="*/ 72 w 272"/>
                <a:gd name="T41" fmla="*/ 110 h 332"/>
                <a:gd name="T42" fmla="*/ 104 w 272"/>
                <a:gd name="T43" fmla="*/ 62 h 332"/>
                <a:gd name="T44" fmla="*/ 108 w 272"/>
                <a:gd name="T45" fmla="*/ 216 h 332"/>
                <a:gd name="T46" fmla="*/ 104 w 272"/>
                <a:gd name="T47" fmla="*/ 216 h 332"/>
                <a:gd name="T48" fmla="*/ 154 w 272"/>
                <a:gd name="T49" fmla="*/ 234 h 332"/>
                <a:gd name="T50" fmla="*/ 186 w 272"/>
                <a:gd name="T51" fmla="*/ 234 h 332"/>
                <a:gd name="T52" fmla="*/ 224 w 272"/>
                <a:gd name="T53" fmla="*/ 224 h 332"/>
                <a:gd name="T54" fmla="*/ 258 w 272"/>
                <a:gd name="T55" fmla="*/ 204 h 332"/>
                <a:gd name="T56" fmla="*/ 226 w 272"/>
                <a:gd name="T57" fmla="*/ 154 h 332"/>
                <a:gd name="T58" fmla="*/ 180 w 272"/>
                <a:gd name="T59" fmla="*/ 190 h 332"/>
                <a:gd name="T60" fmla="*/ 134 w 272"/>
                <a:gd name="T61" fmla="*/ 212 h 332"/>
                <a:gd name="T62" fmla="*/ 108 w 272"/>
                <a:gd name="T63" fmla="*/ 216 h 332"/>
                <a:gd name="T64" fmla="*/ 62 w 272"/>
                <a:gd name="T65" fmla="*/ 194 h 332"/>
                <a:gd name="T66" fmla="*/ 48 w 272"/>
                <a:gd name="T67" fmla="*/ 224 h 332"/>
                <a:gd name="T68" fmla="*/ 78 w 272"/>
                <a:gd name="T69" fmla="*/ 210 h 332"/>
                <a:gd name="T70" fmla="*/ 100 w 272"/>
                <a:gd name="T71" fmla="*/ 256 h 332"/>
                <a:gd name="T72" fmla="*/ 108 w 272"/>
                <a:gd name="T73" fmla="*/ 252 h 332"/>
                <a:gd name="T74" fmla="*/ 110 w 272"/>
                <a:gd name="T75" fmla="*/ 246 h 332"/>
                <a:gd name="T76" fmla="*/ 104 w 272"/>
                <a:gd name="T77" fmla="*/ 236 h 332"/>
                <a:gd name="T78" fmla="*/ 68 w 272"/>
                <a:gd name="T79" fmla="*/ 236 h 332"/>
                <a:gd name="T80" fmla="*/ 58 w 272"/>
                <a:gd name="T81" fmla="*/ 242 h 332"/>
                <a:gd name="T82" fmla="*/ 58 w 272"/>
                <a:gd name="T83" fmla="*/ 250 h 332"/>
                <a:gd name="T84" fmla="*/ 68 w 272"/>
                <a:gd name="T85" fmla="*/ 256 h 332"/>
                <a:gd name="T86" fmla="*/ 132 w 272"/>
                <a:gd name="T87" fmla="*/ 300 h 332"/>
                <a:gd name="T88" fmla="*/ 104 w 272"/>
                <a:gd name="T89" fmla="*/ 264 h 332"/>
                <a:gd name="T90" fmla="*/ 92 w 272"/>
                <a:gd name="T91" fmla="*/ 266 h 332"/>
                <a:gd name="T92" fmla="*/ 88 w 272"/>
                <a:gd name="T93" fmla="*/ 272 h 332"/>
                <a:gd name="T94" fmla="*/ 106 w 272"/>
                <a:gd name="T95" fmla="*/ 300 h 332"/>
                <a:gd name="T96" fmla="*/ 78 w 272"/>
                <a:gd name="T97" fmla="*/ 280 h 332"/>
                <a:gd name="T98" fmla="*/ 78 w 272"/>
                <a:gd name="T99" fmla="*/ 268 h 332"/>
                <a:gd name="T100" fmla="*/ 72 w 272"/>
                <a:gd name="T101" fmla="*/ 264 h 332"/>
                <a:gd name="T102" fmla="*/ 62 w 272"/>
                <a:gd name="T103" fmla="*/ 266 h 332"/>
                <a:gd name="T104" fmla="*/ 16 w 272"/>
                <a:gd name="T105" fmla="*/ 300 h 332"/>
                <a:gd name="T106" fmla="*/ 0 w 272"/>
                <a:gd name="T107" fmla="*/ 310 h 332"/>
                <a:gd name="T108" fmla="*/ 0 w 272"/>
                <a:gd name="T109" fmla="*/ 322 h 332"/>
                <a:gd name="T110" fmla="*/ 16 w 272"/>
                <a:gd name="T111" fmla="*/ 332 h 332"/>
                <a:gd name="T112" fmla="*/ 158 w 272"/>
                <a:gd name="T113" fmla="*/ 330 h 332"/>
                <a:gd name="T114" fmla="*/ 168 w 272"/>
                <a:gd name="T115" fmla="*/ 316 h 332"/>
                <a:gd name="T116" fmla="*/ 164 w 272"/>
                <a:gd name="T117" fmla="*/ 304 h 332"/>
                <a:gd name="T118" fmla="*/ 152 w 272"/>
                <a:gd name="T119" fmla="*/ 300 h 332"/>
                <a:gd name="T120" fmla="*/ 246 w 272"/>
                <a:gd name="T121" fmla="*/ 160 h 332"/>
                <a:gd name="T122" fmla="*/ 238 w 272"/>
                <a:gd name="T123" fmla="*/ 72 h 332"/>
                <a:gd name="T124" fmla="*/ 232 w 272"/>
                <a:gd name="T125" fmla="*/ 7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2" h="332">
                  <a:moveTo>
                    <a:pt x="168" y="94"/>
                  </a:moveTo>
                  <a:lnTo>
                    <a:pt x="218" y="44"/>
                  </a:lnTo>
                  <a:lnTo>
                    <a:pt x="218" y="44"/>
                  </a:lnTo>
                  <a:lnTo>
                    <a:pt x="218" y="38"/>
                  </a:lnTo>
                  <a:lnTo>
                    <a:pt x="218" y="32"/>
                  </a:lnTo>
                  <a:lnTo>
                    <a:pt x="220" y="26"/>
                  </a:lnTo>
                  <a:lnTo>
                    <a:pt x="222" y="22"/>
                  </a:lnTo>
                  <a:lnTo>
                    <a:pt x="238" y="6"/>
                  </a:lnTo>
                  <a:lnTo>
                    <a:pt x="238" y="6"/>
                  </a:lnTo>
                  <a:lnTo>
                    <a:pt x="244" y="2"/>
                  </a:lnTo>
                  <a:lnTo>
                    <a:pt x="252" y="0"/>
                  </a:lnTo>
                  <a:lnTo>
                    <a:pt x="260" y="2"/>
                  </a:lnTo>
                  <a:lnTo>
                    <a:pt x="266" y="6"/>
                  </a:lnTo>
                  <a:lnTo>
                    <a:pt x="266" y="6"/>
                  </a:lnTo>
                  <a:lnTo>
                    <a:pt x="270" y="12"/>
                  </a:lnTo>
                  <a:lnTo>
                    <a:pt x="272" y="20"/>
                  </a:lnTo>
                  <a:lnTo>
                    <a:pt x="270" y="28"/>
                  </a:lnTo>
                  <a:lnTo>
                    <a:pt x="266" y="34"/>
                  </a:lnTo>
                  <a:lnTo>
                    <a:pt x="252" y="50"/>
                  </a:lnTo>
                  <a:lnTo>
                    <a:pt x="252" y="50"/>
                  </a:lnTo>
                  <a:lnTo>
                    <a:pt x="244" y="54"/>
                  </a:lnTo>
                  <a:lnTo>
                    <a:pt x="238" y="56"/>
                  </a:lnTo>
                  <a:lnTo>
                    <a:pt x="238" y="56"/>
                  </a:lnTo>
                  <a:lnTo>
                    <a:pt x="228" y="54"/>
                  </a:lnTo>
                  <a:lnTo>
                    <a:pt x="178" y="104"/>
                  </a:lnTo>
                  <a:lnTo>
                    <a:pt x="216" y="144"/>
                  </a:lnTo>
                  <a:lnTo>
                    <a:pt x="216" y="144"/>
                  </a:lnTo>
                  <a:lnTo>
                    <a:pt x="198" y="160"/>
                  </a:lnTo>
                  <a:lnTo>
                    <a:pt x="178" y="176"/>
                  </a:lnTo>
                  <a:lnTo>
                    <a:pt x="158" y="188"/>
                  </a:lnTo>
                  <a:lnTo>
                    <a:pt x="138" y="196"/>
                  </a:lnTo>
                  <a:lnTo>
                    <a:pt x="120" y="200"/>
                  </a:lnTo>
                  <a:lnTo>
                    <a:pt x="104" y="202"/>
                  </a:lnTo>
                  <a:lnTo>
                    <a:pt x="92" y="198"/>
                  </a:lnTo>
                  <a:lnTo>
                    <a:pt x="86" y="196"/>
                  </a:lnTo>
                  <a:lnTo>
                    <a:pt x="80" y="192"/>
                  </a:lnTo>
                  <a:lnTo>
                    <a:pt x="80" y="192"/>
                  </a:lnTo>
                  <a:lnTo>
                    <a:pt x="76" y="188"/>
                  </a:lnTo>
                  <a:lnTo>
                    <a:pt x="74" y="182"/>
                  </a:lnTo>
                  <a:lnTo>
                    <a:pt x="72" y="168"/>
                  </a:lnTo>
                  <a:lnTo>
                    <a:pt x="72" y="152"/>
                  </a:lnTo>
                  <a:lnTo>
                    <a:pt x="78" y="134"/>
                  </a:lnTo>
                  <a:lnTo>
                    <a:pt x="86" y="114"/>
                  </a:lnTo>
                  <a:lnTo>
                    <a:pt x="98" y="96"/>
                  </a:lnTo>
                  <a:lnTo>
                    <a:pt x="112" y="76"/>
                  </a:lnTo>
                  <a:lnTo>
                    <a:pt x="130" y="56"/>
                  </a:lnTo>
                  <a:lnTo>
                    <a:pt x="168" y="94"/>
                  </a:lnTo>
                  <a:close/>
                  <a:moveTo>
                    <a:pt x="120" y="46"/>
                  </a:moveTo>
                  <a:lnTo>
                    <a:pt x="78" y="4"/>
                  </a:lnTo>
                  <a:lnTo>
                    <a:pt x="78" y="4"/>
                  </a:lnTo>
                  <a:lnTo>
                    <a:pt x="62" y="22"/>
                  </a:lnTo>
                  <a:lnTo>
                    <a:pt x="52" y="42"/>
                  </a:lnTo>
                  <a:lnTo>
                    <a:pt x="44" y="62"/>
                  </a:lnTo>
                  <a:lnTo>
                    <a:pt x="40" y="84"/>
                  </a:lnTo>
                  <a:lnTo>
                    <a:pt x="38" y="106"/>
                  </a:lnTo>
                  <a:lnTo>
                    <a:pt x="42" y="128"/>
                  </a:lnTo>
                  <a:lnTo>
                    <a:pt x="48" y="148"/>
                  </a:lnTo>
                  <a:lnTo>
                    <a:pt x="58" y="168"/>
                  </a:lnTo>
                  <a:lnTo>
                    <a:pt x="58" y="168"/>
                  </a:lnTo>
                  <a:lnTo>
                    <a:pt x="58" y="156"/>
                  </a:lnTo>
                  <a:lnTo>
                    <a:pt x="60" y="140"/>
                  </a:lnTo>
                  <a:lnTo>
                    <a:pt x="66" y="126"/>
                  </a:lnTo>
                  <a:lnTo>
                    <a:pt x="72" y="110"/>
                  </a:lnTo>
                  <a:lnTo>
                    <a:pt x="82" y="94"/>
                  </a:lnTo>
                  <a:lnTo>
                    <a:pt x="92" y="78"/>
                  </a:lnTo>
                  <a:lnTo>
                    <a:pt x="104" y="62"/>
                  </a:lnTo>
                  <a:lnTo>
                    <a:pt x="120" y="46"/>
                  </a:lnTo>
                  <a:lnTo>
                    <a:pt x="120" y="46"/>
                  </a:lnTo>
                  <a:close/>
                  <a:moveTo>
                    <a:pt x="108" y="216"/>
                  </a:moveTo>
                  <a:lnTo>
                    <a:pt x="108" y="216"/>
                  </a:lnTo>
                  <a:lnTo>
                    <a:pt x="104" y="216"/>
                  </a:lnTo>
                  <a:lnTo>
                    <a:pt x="104" y="216"/>
                  </a:lnTo>
                  <a:lnTo>
                    <a:pt x="120" y="224"/>
                  </a:lnTo>
                  <a:lnTo>
                    <a:pt x="138" y="230"/>
                  </a:lnTo>
                  <a:lnTo>
                    <a:pt x="154" y="234"/>
                  </a:lnTo>
                  <a:lnTo>
                    <a:pt x="172" y="234"/>
                  </a:lnTo>
                  <a:lnTo>
                    <a:pt x="172" y="234"/>
                  </a:lnTo>
                  <a:lnTo>
                    <a:pt x="186" y="234"/>
                  </a:lnTo>
                  <a:lnTo>
                    <a:pt x="198" y="232"/>
                  </a:lnTo>
                  <a:lnTo>
                    <a:pt x="212" y="230"/>
                  </a:lnTo>
                  <a:lnTo>
                    <a:pt x="224" y="224"/>
                  </a:lnTo>
                  <a:lnTo>
                    <a:pt x="236" y="220"/>
                  </a:lnTo>
                  <a:lnTo>
                    <a:pt x="248" y="212"/>
                  </a:lnTo>
                  <a:lnTo>
                    <a:pt x="258" y="204"/>
                  </a:lnTo>
                  <a:lnTo>
                    <a:pt x="268" y="196"/>
                  </a:lnTo>
                  <a:lnTo>
                    <a:pt x="226" y="154"/>
                  </a:lnTo>
                  <a:lnTo>
                    <a:pt x="226" y="154"/>
                  </a:lnTo>
                  <a:lnTo>
                    <a:pt x="212" y="168"/>
                  </a:lnTo>
                  <a:lnTo>
                    <a:pt x="196" y="180"/>
                  </a:lnTo>
                  <a:lnTo>
                    <a:pt x="180" y="190"/>
                  </a:lnTo>
                  <a:lnTo>
                    <a:pt x="164" y="200"/>
                  </a:lnTo>
                  <a:lnTo>
                    <a:pt x="150" y="206"/>
                  </a:lnTo>
                  <a:lnTo>
                    <a:pt x="134" y="212"/>
                  </a:lnTo>
                  <a:lnTo>
                    <a:pt x="120" y="214"/>
                  </a:lnTo>
                  <a:lnTo>
                    <a:pt x="108" y="216"/>
                  </a:lnTo>
                  <a:lnTo>
                    <a:pt x="108" y="216"/>
                  </a:lnTo>
                  <a:close/>
                  <a:moveTo>
                    <a:pt x="78" y="210"/>
                  </a:moveTo>
                  <a:lnTo>
                    <a:pt x="62" y="210"/>
                  </a:lnTo>
                  <a:lnTo>
                    <a:pt x="62" y="194"/>
                  </a:lnTo>
                  <a:lnTo>
                    <a:pt x="62" y="194"/>
                  </a:lnTo>
                  <a:lnTo>
                    <a:pt x="48" y="174"/>
                  </a:lnTo>
                  <a:lnTo>
                    <a:pt x="48" y="224"/>
                  </a:lnTo>
                  <a:lnTo>
                    <a:pt x="98" y="224"/>
                  </a:lnTo>
                  <a:lnTo>
                    <a:pt x="98" y="224"/>
                  </a:lnTo>
                  <a:lnTo>
                    <a:pt x="78" y="210"/>
                  </a:lnTo>
                  <a:lnTo>
                    <a:pt x="78" y="210"/>
                  </a:lnTo>
                  <a:close/>
                  <a:moveTo>
                    <a:pt x="68" y="256"/>
                  </a:moveTo>
                  <a:lnTo>
                    <a:pt x="100" y="256"/>
                  </a:lnTo>
                  <a:lnTo>
                    <a:pt x="100" y="256"/>
                  </a:lnTo>
                  <a:lnTo>
                    <a:pt x="104" y="254"/>
                  </a:lnTo>
                  <a:lnTo>
                    <a:pt x="108" y="252"/>
                  </a:lnTo>
                  <a:lnTo>
                    <a:pt x="110" y="250"/>
                  </a:lnTo>
                  <a:lnTo>
                    <a:pt x="110" y="246"/>
                  </a:lnTo>
                  <a:lnTo>
                    <a:pt x="110" y="246"/>
                  </a:lnTo>
                  <a:lnTo>
                    <a:pt x="110" y="242"/>
                  </a:lnTo>
                  <a:lnTo>
                    <a:pt x="108" y="238"/>
                  </a:lnTo>
                  <a:lnTo>
                    <a:pt x="104" y="236"/>
                  </a:lnTo>
                  <a:lnTo>
                    <a:pt x="100" y="236"/>
                  </a:lnTo>
                  <a:lnTo>
                    <a:pt x="68" y="236"/>
                  </a:lnTo>
                  <a:lnTo>
                    <a:pt x="68" y="236"/>
                  </a:lnTo>
                  <a:lnTo>
                    <a:pt x="64" y="236"/>
                  </a:lnTo>
                  <a:lnTo>
                    <a:pt x="60" y="238"/>
                  </a:lnTo>
                  <a:lnTo>
                    <a:pt x="58" y="242"/>
                  </a:lnTo>
                  <a:lnTo>
                    <a:pt x="58" y="246"/>
                  </a:lnTo>
                  <a:lnTo>
                    <a:pt x="58" y="246"/>
                  </a:lnTo>
                  <a:lnTo>
                    <a:pt x="58" y="250"/>
                  </a:lnTo>
                  <a:lnTo>
                    <a:pt x="60" y="252"/>
                  </a:lnTo>
                  <a:lnTo>
                    <a:pt x="64" y="254"/>
                  </a:lnTo>
                  <a:lnTo>
                    <a:pt x="68" y="256"/>
                  </a:lnTo>
                  <a:lnTo>
                    <a:pt x="68" y="256"/>
                  </a:lnTo>
                  <a:close/>
                  <a:moveTo>
                    <a:pt x="152" y="300"/>
                  </a:moveTo>
                  <a:lnTo>
                    <a:pt x="132" y="300"/>
                  </a:lnTo>
                  <a:lnTo>
                    <a:pt x="106" y="266"/>
                  </a:lnTo>
                  <a:lnTo>
                    <a:pt x="106" y="266"/>
                  </a:lnTo>
                  <a:lnTo>
                    <a:pt x="104" y="264"/>
                  </a:lnTo>
                  <a:lnTo>
                    <a:pt x="100" y="264"/>
                  </a:lnTo>
                  <a:lnTo>
                    <a:pt x="96" y="264"/>
                  </a:lnTo>
                  <a:lnTo>
                    <a:pt x="92" y="266"/>
                  </a:lnTo>
                  <a:lnTo>
                    <a:pt x="92" y="266"/>
                  </a:lnTo>
                  <a:lnTo>
                    <a:pt x="90" y="268"/>
                  </a:lnTo>
                  <a:lnTo>
                    <a:pt x="88" y="272"/>
                  </a:lnTo>
                  <a:lnTo>
                    <a:pt x="90" y="276"/>
                  </a:lnTo>
                  <a:lnTo>
                    <a:pt x="90" y="280"/>
                  </a:lnTo>
                  <a:lnTo>
                    <a:pt x="106" y="300"/>
                  </a:lnTo>
                  <a:lnTo>
                    <a:pt x="62" y="300"/>
                  </a:lnTo>
                  <a:lnTo>
                    <a:pt x="78" y="280"/>
                  </a:lnTo>
                  <a:lnTo>
                    <a:pt x="78" y="280"/>
                  </a:lnTo>
                  <a:lnTo>
                    <a:pt x="78" y="276"/>
                  </a:lnTo>
                  <a:lnTo>
                    <a:pt x="80" y="272"/>
                  </a:lnTo>
                  <a:lnTo>
                    <a:pt x="78" y="268"/>
                  </a:lnTo>
                  <a:lnTo>
                    <a:pt x="76" y="266"/>
                  </a:lnTo>
                  <a:lnTo>
                    <a:pt x="76" y="266"/>
                  </a:lnTo>
                  <a:lnTo>
                    <a:pt x="72" y="264"/>
                  </a:lnTo>
                  <a:lnTo>
                    <a:pt x="68" y="264"/>
                  </a:lnTo>
                  <a:lnTo>
                    <a:pt x="64" y="264"/>
                  </a:lnTo>
                  <a:lnTo>
                    <a:pt x="62" y="266"/>
                  </a:lnTo>
                  <a:lnTo>
                    <a:pt x="36" y="300"/>
                  </a:lnTo>
                  <a:lnTo>
                    <a:pt x="16" y="300"/>
                  </a:lnTo>
                  <a:lnTo>
                    <a:pt x="16" y="300"/>
                  </a:lnTo>
                  <a:lnTo>
                    <a:pt x="10" y="300"/>
                  </a:lnTo>
                  <a:lnTo>
                    <a:pt x="4" y="304"/>
                  </a:lnTo>
                  <a:lnTo>
                    <a:pt x="0" y="310"/>
                  </a:lnTo>
                  <a:lnTo>
                    <a:pt x="0" y="316"/>
                  </a:lnTo>
                  <a:lnTo>
                    <a:pt x="0" y="316"/>
                  </a:lnTo>
                  <a:lnTo>
                    <a:pt x="0" y="322"/>
                  </a:lnTo>
                  <a:lnTo>
                    <a:pt x="4" y="326"/>
                  </a:lnTo>
                  <a:lnTo>
                    <a:pt x="10" y="330"/>
                  </a:lnTo>
                  <a:lnTo>
                    <a:pt x="16" y="332"/>
                  </a:lnTo>
                  <a:lnTo>
                    <a:pt x="152" y="332"/>
                  </a:lnTo>
                  <a:lnTo>
                    <a:pt x="152" y="332"/>
                  </a:lnTo>
                  <a:lnTo>
                    <a:pt x="158" y="330"/>
                  </a:lnTo>
                  <a:lnTo>
                    <a:pt x="164" y="326"/>
                  </a:lnTo>
                  <a:lnTo>
                    <a:pt x="168" y="322"/>
                  </a:lnTo>
                  <a:lnTo>
                    <a:pt x="168" y="316"/>
                  </a:lnTo>
                  <a:lnTo>
                    <a:pt x="168" y="316"/>
                  </a:lnTo>
                  <a:lnTo>
                    <a:pt x="168" y="310"/>
                  </a:lnTo>
                  <a:lnTo>
                    <a:pt x="164" y="304"/>
                  </a:lnTo>
                  <a:lnTo>
                    <a:pt x="158" y="300"/>
                  </a:lnTo>
                  <a:lnTo>
                    <a:pt x="152" y="300"/>
                  </a:lnTo>
                  <a:lnTo>
                    <a:pt x="152" y="300"/>
                  </a:lnTo>
                  <a:close/>
                  <a:moveTo>
                    <a:pt x="232" y="72"/>
                  </a:moveTo>
                  <a:lnTo>
                    <a:pt x="232" y="146"/>
                  </a:lnTo>
                  <a:lnTo>
                    <a:pt x="246" y="160"/>
                  </a:lnTo>
                  <a:lnTo>
                    <a:pt x="246" y="70"/>
                  </a:lnTo>
                  <a:lnTo>
                    <a:pt x="246" y="70"/>
                  </a:lnTo>
                  <a:lnTo>
                    <a:pt x="238" y="72"/>
                  </a:lnTo>
                  <a:lnTo>
                    <a:pt x="238" y="72"/>
                  </a:lnTo>
                  <a:lnTo>
                    <a:pt x="232" y="72"/>
                  </a:lnTo>
                  <a:lnTo>
                    <a:pt x="232" y="7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 name="Title 2"/>
          <p:cNvSpPr>
            <a:spLocks noGrp="1"/>
          </p:cNvSpPr>
          <p:nvPr>
            <p:ph type="title"/>
          </p:nvPr>
        </p:nvSpPr>
        <p:spPr>
          <a:xfrm>
            <a:off x="366650" y="116914"/>
            <a:ext cx="8410700" cy="1143000"/>
          </a:xfrm>
        </p:spPr>
        <p:txBody>
          <a:bodyPr>
            <a:noAutofit/>
          </a:bodyPr>
          <a:lstStyle/>
          <a:p>
            <a:r>
              <a:rPr lang="en-IE" sz="4000" b="1" dirty="0"/>
              <a:t>The rights of data subjects</a:t>
            </a:r>
            <a:endParaRPr lang="ga-IE" sz="4000" b="1" dirty="0"/>
          </a:p>
        </p:txBody>
      </p:sp>
    </p:spTree>
    <p:extLst>
      <p:ext uri="{BB962C8B-B14F-4D97-AF65-F5344CB8AC3E}">
        <p14:creationId xmlns:p14="http://schemas.microsoft.com/office/powerpoint/2010/main" val="185894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89B4-008E-AD6D-E065-3A60430B73BD}"/>
              </a:ext>
            </a:extLst>
          </p:cNvPr>
          <p:cNvSpPr>
            <a:spLocks noGrp="1"/>
          </p:cNvSpPr>
          <p:nvPr>
            <p:ph type="title"/>
          </p:nvPr>
        </p:nvSpPr>
        <p:spPr>
          <a:xfrm>
            <a:off x="457200" y="274638"/>
            <a:ext cx="8229600" cy="850106"/>
          </a:xfrm>
        </p:spPr>
        <p:txBody>
          <a:bodyPr/>
          <a:lstStyle/>
          <a:p>
            <a:r>
              <a:rPr lang="en-GB" b="1" dirty="0"/>
              <a:t>Right to be informed</a:t>
            </a:r>
            <a:endParaRPr lang="en-IE" b="1" dirty="0"/>
          </a:p>
        </p:txBody>
      </p:sp>
      <p:sp>
        <p:nvSpPr>
          <p:cNvPr id="3" name="Content Placeholder 2">
            <a:extLst>
              <a:ext uri="{FF2B5EF4-FFF2-40B4-BE49-F238E27FC236}">
                <a16:creationId xmlns:a16="http://schemas.microsoft.com/office/drawing/2014/main" id="{7526A1DD-B777-A912-D2DD-F9C62FA70BD9}"/>
              </a:ext>
            </a:extLst>
          </p:cNvPr>
          <p:cNvSpPr>
            <a:spLocks noGrp="1"/>
          </p:cNvSpPr>
          <p:nvPr>
            <p:ph idx="1"/>
          </p:nvPr>
        </p:nvSpPr>
        <p:spPr>
          <a:xfrm>
            <a:off x="457200" y="1124744"/>
            <a:ext cx="8229600" cy="5001419"/>
          </a:xfrm>
        </p:spPr>
        <p:txBody>
          <a:bodyPr/>
          <a:lstStyle/>
          <a:p>
            <a:r>
              <a:rPr lang="en-GB" dirty="0"/>
              <a:t>The data controller (e.g. Diocese, Parish) must provide the data subject (the individual) with:</a:t>
            </a:r>
          </a:p>
          <a:p>
            <a:endParaRPr lang="en-GB" dirty="0"/>
          </a:p>
          <a:p>
            <a:endParaRPr lang="en-GB" dirty="0"/>
          </a:p>
        </p:txBody>
      </p:sp>
      <p:graphicFrame>
        <p:nvGraphicFramePr>
          <p:cNvPr id="4" name="Diagram 3">
            <a:extLst>
              <a:ext uri="{FF2B5EF4-FFF2-40B4-BE49-F238E27FC236}">
                <a16:creationId xmlns:a16="http://schemas.microsoft.com/office/drawing/2014/main" id="{FBB63135-3915-E777-B456-69D345ACF547}"/>
              </a:ext>
            </a:extLst>
          </p:cNvPr>
          <p:cNvGraphicFramePr/>
          <p:nvPr>
            <p:extLst>
              <p:ext uri="{D42A27DB-BD31-4B8C-83A1-F6EECF244321}">
                <p14:modId xmlns:p14="http://schemas.microsoft.com/office/powerpoint/2010/main" val="4223156173"/>
              </p:ext>
            </p:extLst>
          </p:nvPr>
        </p:nvGraphicFramePr>
        <p:xfrm>
          <a:off x="971600" y="2204864"/>
          <a:ext cx="7488832"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9445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C47E-0E69-8F77-7A89-1DDE16783739}"/>
              </a:ext>
            </a:extLst>
          </p:cNvPr>
          <p:cNvSpPr>
            <a:spLocks noGrp="1"/>
          </p:cNvSpPr>
          <p:nvPr>
            <p:ph type="title"/>
          </p:nvPr>
        </p:nvSpPr>
        <p:spPr>
          <a:xfrm>
            <a:off x="408384" y="160337"/>
            <a:ext cx="8229600" cy="1143000"/>
          </a:xfrm>
        </p:spPr>
        <p:txBody>
          <a:bodyPr/>
          <a:lstStyle/>
          <a:p>
            <a:r>
              <a:rPr lang="en-GB" b="1" dirty="0"/>
              <a:t>The right of access</a:t>
            </a:r>
            <a:endParaRPr lang="en-IE" b="1" dirty="0"/>
          </a:p>
        </p:txBody>
      </p:sp>
      <p:sp>
        <p:nvSpPr>
          <p:cNvPr id="3" name="Content Placeholder 2">
            <a:extLst>
              <a:ext uri="{FF2B5EF4-FFF2-40B4-BE49-F238E27FC236}">
                <a16:creationId xmlns:a16="http://schemas.microsoft.com/office/drawing/2014/main" id="{2109008B-9092-2EC7-8869-F5CE13E4D1A5}"/>
              </a:ext>
            </a:extLst>
          </p:cNvPr>
          <p:cNvSpPr>
            <a:spLocks noGrp="1"/>
          </p:cNvSpPr>
          <p:nvPr>
            <p:ph idx="1"/>
          </p:nvPr>
        </p:nvSpPr>
        <p:spPr/>
        <p:txBody>
          <a:bodyPr/>
          <a:lstStyle/>
          <a:p>
            <a:pPr marL="0" indent="0">
              <a:buNone/>
            </a:pPr>
            <a:endParaRPr lang="en-GB" dirty="0"/>
          </a:p>
          <a:p>
            <a:endParaRPr lang="en-IE" dirty="0"/>
          </a:p>
        </p:txBody>
      </p:sp>
      <p:graphicFrame>
        <p:nvGraphicFramePr>
          <p:cNvPr id="4" name="Diagram 3">
            <a:extLst>
              <a:ext uri="{FF2B5EF4-FFF2-40B4-BE49-F238E27FC236}">
                <a16:creationId xmlns:a16="http://schemas.microsoft.com/office/drawing/2014/main" id="{468CFB3C-6C4B-CE20-6699-DB499AA29A93}"/>
              </a:ext>
            </a:extLst>
          </p:cNvPr>
          <p:cNvGraphicFramePr/>
          <p:nvPr>
            <p:extLst>
              <p:ext uri="{D42A27DB-BD31-4B8C-83A1-F6EECF244321}">
                <p14:modId xmlns:p14="http://schemas.microsoft.com/office/powerpoint/2010/main" val="1780510348"/>
              </p:ext>
            </p:extLst>
          </p:nvPr>
        </p:nvGraphicFramePr>
        <p:xfrm>
          <a:off x="539552" y="1124744"/>
          <a:ext cx="8147248" cy="5458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3379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C47E-0E69-8F77-7A89-1DDE16783739}"/>
              </a:ext>
            </a:extLst>
          </p:cNvPr>
          <p:cNvSpPr>
            <a:spLocks noGrp="1"/>
          </p:cNvSpPr>
          <p:nvPr>
            <p:ph type="title"/>
          </p:nvPr>
        </p:nvSpPr>
        <p:spPr>
          <a:xfrm>
            <a:off x="408384" y="160337"/>
            <a:ext cx="8229600" cy="1143000"/>
          </a:xfrm>
        </p:spPr>
        <p:txBody>
          <a:bodyPr/>
          <a:lstStyle/>
          <a:p>
            <a:r>
              <a:rPr lang="en-GB" b="1" dirty="0"/>
              <a:t>The right to erasure (be forgotten)</a:t>
            </a:r>
            <a:endParaRPr lang="en-IE" b="1" dirty="0"/>
          </a:p>
        </p:txBody>
      </p:sp>
      <p:sp>
        <p:nvSpPr>
          <p:cNvPr id="3" name="Content Placeholder 2">
            <a:extLst>
              <a:ext uri="{FF2B5EF4-FFF2-40B4-BE49-F238E27FC236}">
                <a16:creationId xmlns:a16="http://schemas.microsoft.com/office/drawing/2014/main" id="{2109008B-9092-2EC7-8869-F5CE13E4D1A5}"/>
              </a:ext>
            </a:extLst>
          </p:cNvPr>
          <p:cNvSpPr>
            <a:spLocks noGrp="1"/>
          </p:cNvSpPr>
          <p:nvPr>
            <p:ph idx="1"/>
          </p:nvPr>
        </p:nvSpPr>
        <p:spPr/>
        <p:txBody>
          <a:bodyPr/>
          <a:lstStyle/>
          <a:p>
            <a:pPr marL="0" indent="0">
              <a:buNone/>
            </a:pPr>
            <a:endParaRPr lang="en-GB" dirty="0"/>
          </a:p>
          <a:p>
            <a:endParaRPr lang="en-IE" dirty="0"/>
          </a:p>
        </p:txBody>
      </p:sp>
      <p:graphicFrame>
        <p:nvGraphicFramePr>
          <p:cNvPr id="4" name="Diagram 3">
            <a:extLst>
              <a:ext uri="{FF2B5EF4-FFF2-40B4-BE49-F238E27FC236}">
                <a16:creationId xmlns:a16="http://schemas.microsoft.com/office/drawing/2014/main" id="{468CFB3C-6C4B-CE20-6699-DB499AA29A93}"/>
              </a:ext>
            </a:extLst>
          </p:cNvPr>
          <p:cNvGraphicFramePr/>
          <p:nvPr>
            <p:extLst>
              <p:ext uri="{D42A27DB-BD31-4B8C-83A1-F6EECF244321}">
                <p14:modId xmlns:p14="http://schemas.microsoft.com/office/powerpoint/2010/main" val="177887629"/>
              </p:ext>
            </p:extLst>
          </p:nvPr>
        </p:nvGraphicFramePr>
        <p:xfrm>
          <a:off x="539552" y="1124744"/>
          <a:ext cx="8147248" cy="5458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0839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8C68-BD4B-6C6C-03B1-2F986B96C1CF}"/>
              </a:ext>
            </a:extLst>
          </p:cNvPr>
          <p:cNvSpPr>
            <a:spLocks noGrp="1"/>
          </p:cNvSpPr>
          <p:nvPr>
            <p:ph type="title"/>
          </p:nvPr>
        </p:nvSpPr>
        <p:spPr/>
        <p:txBody>
          <a:bodyPr/>
          <a:lstStyle/>
          <a:p>
            <a:r>
              <a:rPr lang="en-GB" b="1" dirty="0"/>
              <a:t>Other data subject rights</a:t>
            </a:r>
            <a:endParaRPr lang="en-IE" b="1" dirty="0"/>
          </a:p>
        </p:txBody>
      </p:sp>
      <p:sp>
        <p:nvSpPr>
          <p:cNvPr id="3" name="Content Placeholder 2">
            <a:extLst>
              <a:ext uri="{FF2B5EF4-FFF2-40B4-BE49-F238E27FC236}">
                <a16:creationId xmlns:a16="http://schemas.microsoft.com/office/drawing/2014/main" id="{1C97C085-E77B-8518-9590-B490D265F00C}"/>
              </a:ext>
            </a:extLst>
          </p:cNvPr>
          <p:cNvSpPr>
            <a:spLocks noGrp="1"/>
          </p:cNvSpPr>
          <p:nvPr>
            <p:ph idx="1"/>
          </p:nvPr>
        </p:nvSpPr>
        <p:spPr>
          <a:xfrm>
            <a:off x="474914" y="1396001"/>
            <a:ext cx="8229600" cy="4525963"/>
          </a:xfrm>
        </p:spPr>
        <p:txBody>
          <a:bodyPr/>
          <a:lstStyle/>
          <a:p>
            <a:r>
              <a:rPr lang="en-GB" b="1" dirty="0"/>
              <a:t>Right to rectification </a:t>
            </a:r>
            <a:r>
              <a:rPr lang="en-GB" dirty="0"/>
              <a:t>if there is an error</a:t>
            </a:r>
          </a:p>
          <a:p>
            <a:r>
              <a:rPr lang="en-GB" b="1" dirty="0"/>
              <a:t>Right to data portability </a:t>
            </a:r>
            <a:r>
              <a:rPr lang="en-GB" dirty="0"/>
              <a:t>where data is carried out by automated means</a:t>
            </a:r>
          </a:p>
          <a:p>
            <a:r>
              <a:rPr lang="en-GB" b="1" dirty="0"/>
              <a:t>Right to object</a:t>
            </a:r>
          </a:p>
          <a:p>
            <a:r>
              <a:rPr lang="en-GB" b="1" dirty="0"/>
              <a:t>Right to restrict</a:t>
            </a:r>
            <a:r>
              <a:rPr lang="en-GB" dirty="0"/>
              <a:t>: limited the way data is used</a:t>
            </a:r>
          </a:p>
          <a:p>
            <a:r>
              <a:rPr lang="en-GB" dirty="0"/>
              <a:t>Rights in relation to </a:t>
            </a:r>
            <a:r>
              <a:rPr lang="en-GB" b="1" dirty="0"/>
              <a:t>automated decision making</a:t>
            </a:r>
            <a:r>
              <a:rPr lang="en-GB" dirty="0"/>
              <a:t> – right to obtain human intervention</a:t>
            </a:r>
            <a:endParaRPr lang="en-IE" dirty="0"/>
          </a:p>
        </p:txBody>
      </p:sp>
    </p:spTree>
    <p:extLst>
      <p:ext uri="{BB962C8B-B14F-4D97-AF65-F5344CB8AC3E}">
        <p14:creationId xmlns:p14="http://schemas.microsoft.com/office/powerpoint/2010/main" val="3295261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3772" y="187696"/>
            <a:ext cx="8676456" cy="1801144"/>
          </a:xfrm>
        </p:spPr>
        <p:txBody>
          <a:bodyPr>
            <a:normAutofit fontScale="92500" lnSpcReduction="10000"/>
          </a:bodyPr>
          <a:lstStyle/>
          <a:p>
            <a:pPr marL="400050" lvl="1" indent="0">
              <a:buNone/>
            </a:pPr>
            <a:endParaRPr lang="ga-IE" sz="800" dirty="0"/>
          </a:p>
          <a:p>
            <a:pPr marL="0" lvl="0" indent="0">
              <a:buNone/>
            </a:pPr>
            <a:endParaRPr lang="en-IE" sz="2900" dirty="0"/>
          </a:p>
          <a:p>
            <a:pPr marL="0" indent="0" algn="ctr">
              <a:spcBef>
                <a:spcPts val="0"/>
              </a:spcBef>
              <a:buNone/>
            </a:pPr>
            <a:r>
              <a:rPr lang="en-IE" sz="4000" dirty="0"/>
              <a:t>Legally responsible for how and why personal data is processed and should:</a:t>
            </a:r>
          </a:p>
          <a:p>
            <a:pPr marL="0" indent="0">
              <a:buNone/>
            </a:pPr>
            <a:endParaRPr lang="en-IE" sz="2900" dirty="0"/>
          </a:p>
        </p:txBody>
      </p:sp>
      <p:sp>
        <p:nvSpPr>
          <p:cNvPr id="6" name="Title 5">
            <a:extLst>
              <a:ext uri="{FF2B5EF4-FFF2-40B4-BE49-F238E27FC236}">
                <a16:creationId xmlns:a16="http://schemas.microsoft.com/office/drawing/2014/main" id="{248BA706-F5AA-853C-B525-A6419E2F31AD}"/>
              </a:ext>
            </a:extLst>
          </p:cNvPr>
          <p:cNvSpPr>
            <a:spLocks noGrp="1"/>
          </p:cNvSpPr>
          <p:nvPr>
            <p:ph type="title"/>
          </p:nvPr>
        </p:nvSpPr>
        <p:spPr>
          <a:xfrm>
            <a:off x="457200" y="-107369"/>
            <a:ext cx="8229600" cy="1143000"/>
          </a:xfrm>
        </p:spPr>
        <p:txBody>
          <a:bodyPr>
            <a:normAutofit/>
          </a:bodyPr>
          <a:lstStyle/>
          <a:p>
            <a:r>
              <a:rPr lang="en-GB" sz="4000" b="1" dirty="0"/>
              <a:t>The data controller</a:t>
            </a:r>
            <a:endParaRPr lang="en-IE" sz="4000" b="1" dirty="0"/>
          </a:p>
        </p:txBody>
      </p:sp>
      <p:graphicFrame>
        <p:nvGraphicFramePr>
          <p:cNvPr id="9" name="Diagram 8">
            <a:extLst>
              <a:ext uri="{FF2B5EF4-FFF2-40B4-BE49-F238E27FC236}">
                <a16:creationId xmlns:a16="http://schemas.microsoft.com/office/drawing/2014/main" id="{2B86E69F-4138-DC3C-9CE5-D6C702EDEDB0}"/>
              </a:ext>
            </a:extLst>
          </p:cNvPr>
          <p:cNvGraphicFramePr/>
          <p:nvPr>
            <p:extLst>
              <p:ext uri="{D42A27DB-BD31-4B8C-83A1-F6EECF244321}">
                <p14:modId xmlns:p14="http://schemas.microsoft.com/office/powerpoint/2010/main" val="3786861521"/>
              </p:ext>
            </p:extLst>
          </p:nvPr>
        </p:nvGraphicFramePr>
        <p:xfrm>
          <a:off x="179512" y="1556792"/>
          <a:ext cx="7272808" cy="55093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F945500A-BA51-9A99-047C-E68AE0AEB2FA}"/>
              </a:ext>
            </a:extLst>
          </p:cNvPr>
          <p:cNvPicPr>
            <a:picLocks noChangeAspect="1"/>
          </p:cNvPicPr>
          <p:nvPr/>
        </p:nvPicPr>
        <p:blipFill>
          <a:blip r:embed="rId8"/>
          <a:stretch>
            <a:fillRect/>
          </a:stretch>
        </p:blipFill>
        <p:spPr>
          <a:xfrm>
            <a:off x="6031059" y="2611245"/>
            <a:ext cx="2633700" cy="4133446"/>
          </a:xfrm>
          <a:prstGeom prst="rect">
            <a:avLst/>
          </a:prstGeom>
        </p:spPr>
      </p:pic>
    </p:spTree>
    <p:extLst>
      <p:ext uri="{BB962C8B-B14F-4D97-AF65-F5344CB8AC3E}">
        <p14:creationId xmlns:p14="http://schemas.microsoft.com/office/powerpoint/2010/main" val="2509769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792088"/>
          </a:xfrm>
        </p:spPr>
        <p:txBody>
          <a:bodyPr>
            <a:normAutofit/>
          </a:bodyPr>
          <a:lstStyle/>
          <a:p>
            <a:r>
              <a:rPr lang="en-IE" b="1" dirty="0"/>
              <a:t>      </a:t>
            </a:r>
            <a:r>
              <a:rPr lang="en-IE" sz="4000" b="1" dirty="0"/>
              <a:t>Managing a Data Breach </a:t>
            </a:r>
            <a:endParaRPr lang="ga-IE" b="1" dirty="0"/>
          </a:p>
        </p:txBody>
      </p:sp>
      <p:sp>
        <p:nvSpPr>
          <p:cNvPr id="3" name="Content Placeholder 2"/>
          <p:cNvSpPr>
            <a:spLocks noGrp="1"/>
          </p:cNvSpPr>
          <p:nvPr>
            <p:ph idx="1"/>
          </p:nvPr>
        </p:nvSpPr>
        <p:spPr>
          <a:xfrm>
            <a:off x="333143" y="764704"/>
            <a:ext cx="8631345" cy="1800200"/>
          </a:xfrm>
        </p:spPr>
        <p:txBody>
          <a:bodyPr lIns="36000" tIns="36000" rIns="36000" bIns="36000">
            <a:noAutofit/>
          </a:bodyPr>
          <a:lstStyle/>
          <a:p>
            <a:pPr marL="0" indent="0">
              <a:spcBef>
                <a:spcPts val="0"/>
              </a:spcBef>
              <a:buNone/>
            </a:pPr>
            <a:r>
              <a:rPr lang="en-IE" sz="2400" b="1" dirty="0"/>
              <a:t>What is a personal data breach?</a:t>
            </a:r>
            <a:r>
              <a:rPr lang="en-IE" sz="2400" dirty="0"/>
              <a:t> </a:t>
            </a:r>
            <a:r>
              <a:rPr lang="en-IE" sz="2200" dirty="0"/>
              <a:t>accidental or unlawful destruction, loss, alteration, unauthorised disclosure of, or access to personal data</a:t>
            </a:r>
            <a:endParaRPr lang="en-IE" sz="2200" b="1" dirty="0"/>
          </a:p>
          <a:p>
            <a:pPr marL="0" indent="0">
              <a:spcBef>
                <a:spcPts val="0"/>
              </a:spcBef>
              <a:buNone/>
            </a:pPr>
            <a:endParaRPr lang="en-IE" sz="800" b="1" dirty="0"/>
          </a:p>
          <a:p>
            <a:pPr marL="0" indent="0">
              <a:spcBef>
                <a:spcPts val="0"/>
              </a:spcBef>
              <a:buNone/>
            </a:pPr>
            <a:r>
              <a:rPr lang="en-IE" sz="2400" b="1" dirty="0"/>
              <a:t>Can include:  </a:t>
            </a:r>
            <a:r>
              <a:rPr lang="en-IE" sz="2200" dirty="0"/>
              <a:t>Sharing without permission; losing data; deleting data in error; stolen data; changing passwords without permission</a:t>
            </a:r>
          </a:p>
          <a:p>
            <a:pPr marL="0" indent="0">
              <a:spcBef>
                <a:spcPts val="0"/>
              </a:spcBef>
              <a:buNone/>
            </a:pPr>
            <a:endParaRPr lang="en-IE" sz="2200" dirty="0"/>
          </a:p>
          <a:p>
            <a:pPr marL="0" indent="0">
              <a:spcBef>
                <a:spcPts val="0"/>
              </a:spcBef>
              <a:buNone/>
            </a:pPr>
            <a:r>
              <a:rPr lang="en-IE" sz="2200" b="1" dirty="0"/>
              <a:t>What to do:					What to report:</a:t>
            </a:r>
          </a:p>
          <a:p>
            <a:pPr marL="0" indent="0">
              <a:spcBef>
                <a:spcPts val="0"/>
              </a:spcBef>
              <a:buNone/>
            </a:pPr>
            <a:endParaRPr lang="en-IE" sz="2200" b="1" dirty="0"/>
          </a:p>
          <a:p>
            <a:pPr marL="0" indent="0">
              <a:spcBef>
                <a:spcPts val="0"/>
              </a:spcBef>
              <a:buNone/>
            </a:pPr>
            <a:endParaRPr lang="en-IE" sz="800" dirty="0"/>
          </a:p>
          <a:p>
            <a:pPr marL="0" lvl="1" indent="0">
              <a:spcBef>
                <a:spcPts val="0"/>
              </a:spcBef>
              <a:buNone/>
            </a:pPr>
            <a:endParaRPr lang="en-IE" sz="800" dirty="0"/>
          </a:p>
          <a:p>
            <a:pPr marL="0" lvl="1" indent="-342900">
              <a:spcBef>
                <a:spcPts val="0"/>
              </a:spcBef>
              <a:buFont typeface="Arial" panose="020B0604020202020204" pitchFamily="34" charset="0"/>
              <a:buChar char="•"/>
            </a:pPr>
            <a:endParaRPr lang="en-IE" sz="800" dirty="0"/>
          </a:p>
          <a:p>
            <a:pPr marL="0" lvl="1" indent="-342900">
              <a:spcBef>
                <a:spcPts val="0"/>
              </a:spcBef>
              <a:buFont typeface="Arial" panose="020B0604020202020204" pitchFamily="34" charset="0"/>
              <a:buChar char="•"/>
            </a:pPr>
            <a:endParaRPr lang="en-IE" sz="800" dirty="0"/>
          </a:p>
          <a:p>
            <a:pPr marL="0" lvl="1" indent="-342900">
              <a:spcBef>
                <a:spcPts val="0"/>
              </a:spcBef>
              <a:buFont typeface="Arial" panose="020B0604020202020204" pitchFamily="34" charset="0"/>
              <a:buChar char="•"/>
            </a:pPr>
            <a:endParaRPr lang="en-IE" sz="800" dirty="0"/>
          </a:p>
          <a:p>
            <a:pPr marL="0" lvl="1" indent="-342900">
              <a:spcBef>
                <a:spcPts val="0"/>
              </a:spcBef>
              <a:buFont typeface="Arial" panose="020B0604020202020204" pitchFamily="34" charset="0"/>
              <a:buChar char="•"/>
            </a:pPr>
            <a:endParaRPr lang="en-IE" sz="800" dirty="0"/>
          </a:p>
          <a:p>
            <a:pPr marL="0" lvl="1" indent="-342900">
              <a:spcBef>
                <a:spcPts val="0"/>
              </a:spcBef>
              <a:buFont typeface="Arial" panose="020B0604020202020204" pitchFamily="34" charset="0"/>
              <a:buChar char="•"/>
            </a:pPr>
            <a:endParaRPr lang="en-IE" sz="800" dirty="0"/>
          </a:p>
          <a:p>
            <a:pPr marL="0" lvl="1" indent="-342900">
              <a:spcBef>
                <a:spcPts val="0"/>
              </a:spcBef>
              <a:buFont typeface="Arial" panose="020B0604020202020204" pitchFamily="34" charset="0"/>
              <a:buChar char="•"/>
            </a:pPr>
            <a:endParaRPr lang="en-IE" sz="800" dirty="0"/>
          </a:p>
          <a:p>
            <a:pPr marL="0" lvl="1" indent="-342900">
              <a:spcBef>
                <a:spcPts val="0"/>
              </a:spcBef>
              <a:buFont typeface="Arial" panose="020B0604020202020204" pitchFamily="34" charset="0"/>
              <a:buChar char="•"/>
            </a:pPr>
            <a:endParaRPr lang="en-IE" sz="800" dirty="0"/>
          </a:p>
        </p:txBody>
      </p:sp>
      <p:graphicFrame>
        <p:nvGraphicFramePr>
          <p:cNvPr id="4" name="Diagram 3"/>
          <p:cNvGraphicFramePr/>
          <p:nvPr>
            <p:extLst>
              <p:ext uri="{D42A27DB-BD31-4B8C-83A1-F6EECF244321}">
                <p14:modId xmlns:p14="http://schemas.microsoft.com/office/powerpoint/2010/main" val="1181262934"/>
              </p:ext>
            </p:extLst>
          </p:nvPr>
        </p:nvGraphicFramePr>
        <p:xfrm>
          <a:off x="-324544" y="3068960"/>
          <a:ext cx="5285055" cy="3703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4DFFD59-2D6E-13F7-A16B-DC39A4A64CDC}"/>
              </a:ext>
            </a:extLst>
          </p:cNvPr>
          <p:cNvSpPr txBox="1"/>
          <p:nvPr/>
        </p:nvSpPr>
        <p:spPr>
          <a:xfrm>
            <a:off x="4644008" y="2996952"/>
            <a:ext cx="4320480" cy="3693319"/>
          </a:xfrm>
          <a:prstGeom prst="rect">
            <a:avLst/>
          </a:prstGeom>
          <a:noFill/>
        </p:spPr>
        <p:txBody>
          <a:bodyPr wrap="square" rtlCol="0">
            <a:spAutoFit/>
          </a:bodyPr>
          <a:lstStyle/>
          <a:p>
            <a:pPr algn="just"/>
            <a:r>
              <a:rPr lang="en-GB" b="1" dirty="0"/>
              <a:t>DPC / ICO</a:t>
            </a:r>
            <a:r>
              <a:rPr lang="en-GB" dirty="0"/>
              <a:t>: only breaches which are likely ‘to result in a risk for the rights and freedoms of individuals’ need to be reported. Deadline is 72 hours from becoming aware</a:t>
            </a:r>
          </a:p>
          <a:p>
            <a:endParaRPr lang="en-GB" dirty="0"/>
          </a:p>
          <a:p>
            <a:pPr algn="just"/>
            <a:r>
              <a:rPr lang="en-GB" b="1" dirty="0"/>
              <a:t>Data Subject</a:t>
            </a:r>
            <a:r>
              <a:rPr lang="en-GB" dirty="0"/>
              <a:t>: must be given ‘without undue delay’, where an incident can expose the rights and freedoms of the data subject to risk. Certain encryption/pseudonymisation may prevent having to notify e.g. where a device containing personal data is lost/stolen, but the device is encrypted, the data is safe and no reporting is needed</a:t>
            </a:r>
            <a:endParaRPr lang="en-IE" dirty="0"/>
          </a:p>
        </p:txBody>
      </p:sp>
    </p:spTree>
    <p:extLst>
      <p:ext uri="{BB962C8B-B14F-4D97-AF65-F5344CB8AC3E}">
        <p14:creationId xmlns:p14="http://schemas.microsoft.com/office/powerpoint/2010/main" val="2023718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hermometer with a red splash">
            <a:extLst>
              <a:ext uri="{FF2B5EF4-FFF2-40B4-BE49-F238E27FC236}">
                <a16:creationId xmlns:a16="http://schemas.microsoft.com/office/drawing/2014/main" id="{0F41A4A4-44F5-2356-CC94-24DDD5A0A73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70081" y="116632"/>
            <a:ext cx="1581603" cy="1296144"/>
          </a:xfrm>
          <a:prstGeom prst="rect">
            <a:avLst/>
          </a:prstGeom>
        </p:spPr>
      </p:pic>
      <p:sp>
        <p:nvSpPr>
          <p:cNvPr id="2" name="Title 1"/>
          <p:cNvSpPr>
            <a:spLocks noGrp="1"/>
          </p:cNvSpPr>
          <p:nvPr>
            <p:ph type="title"/>
          </p:nvPr>
        </p:nvSpPr>
        <p:spPr>
          <a:xfrm>
            <a:off x="971600" y="48791"/>
            <a:ext cx="6202338" cy="901662"/>
          </a:xfrm>
        </p:spPr>
        <p:txBody>
          <a:bodyPr>
            <a:noAutofit/>
          </a:bodyPr>
          <a:lstStyle/>
          <a:p>
            <a:r>
              <a:rPr lang="en-IE" sz="4000" b="1" dirty="0"/>
              <a:t>Fundraising</a:t>
            </a:r>
          </a:p>
        </p:txBody>
      </p:sp>
      <p:sp>
        <p:nvSpPr>
          <p:cNvPr id="3" name="Content Placeholder 2"/>
          <p:cNvSpPr>
            <a:spLocks noGrp="1"/>
          </p:cNvSpPr>
          <p:nvPr>
            <p:ph idx="1"/>
          </p:nvPr>
        </p:nvSpPr>
        <p:spPr>
          <a:xfrm>
            <a:off x="71002" y="950453"/>
            <a:ext cx="8856998" cy="5976664"/>
          </a:xfrm>
        </p:spPr>
        <p:txBody>
          <a:bodyPr>
            <a:noAutofit/>
          </a:bodyPr>
          <a:lstStyle/>
          <a:p>
            <a:r>
              <a:rPr lang="en-IE" sz="2500" dirty="0">
                <a:solidFill>
                  <a:srgbClr val="000000"/>
                </a:solidFill>
                <a:cs typeface="Calibri" panose="020F0502020204030204" pitchFamily="34" charset="0"/>
              </a:rPr>
              <a:t>The parish would like to send </a:t>
            </a:r>
            <a:r>
              <a:rPr lang="en-GB" sz="2500" b="0" i="0" u="none" strike="noStrike" baseline="0" dirty="0">
                <a:solidFill>
                  <a:srgbClr val="313131"/>
                </a:solidFill>
                <a:cs typeface="Calibri" panose="020F0502020204030204" pitchFamily="34" charset="0"/>
              </a:rPr>
              <a:t>fundraising material to   </a:t>
            </a:r>
            <a:r>
              <a:rPr lang="en-GB" sz="2500" dirty="0">
                <a:solidFill>
                  <a:srgbClr val="313131"/>
                </a:solidFill>
                <a:cs typeface="Calibri" panose="020F0502020204030204" pitchFamily="34" charset="0"/>
              </a:rPr>
              <a:t>     </a:t>
            </a:r>
            <a:r>
              <a:rPr lang="en-GB" sz="2500" b="0" i="0" u="none" strike="noStrike" baseline="0" dirty="0">
                <a:solidFill>
                  <a:srgbClr val="313131"/>
                </a:solidFill>
                <a:cs typeface="Calibri" panose="020F0502020204030204" pitchFamily="34" charset="0"/>
              </a:rPr>
              <a:t>individuals who have donated in the past and have </a:t>
            </a:r>
            <a:r>
              <a:rPr lang="en-GB" sz="2500" b="1" i="0" u="none" strike="noStrike" baseline="0" dirty="0">
                <a:solidFill>
                  <a:srgbClr val="313131"/>
                </a:solidFill>
                <a:cs typeface="Calibri" panose="020F0502020204030204" pitchFamily="34" charset="0"/>
              </a:rPr>
              <a:t>not previously objected to receiving fundraising </a:t>
            </a:r>
            <a:r>
              <a:rPr lang="en-GB" sz="2500" b="0" i="0" u="none" strike="noStrike" baseline="0" dirty="0">
                <a:solidFill>
                  <a:srgbClr val="313131"/>
                </a:solidFill>
                <a:cs typeface="Calibri" panose="020F0502020204030204" pitchFamily="34" charset="0"/>
              </a:rPr>
              <a:t>material</a:t>
            </a:r>
          </a:p>
          <a:p>
            <a:r>
              <a:rPr lang="en-GB" sz="2500" b="0" i="0" u="none" strike="noStrike" baseline="0" dirty="0">
                <a:solidFill>
                  <a:srgbClr val="313131"/>
                </a:solidFill>
                <a:cs typeface="Calibri" panose="020F0502020204030204" pitchFamily="34" charset="0"/>
              </a:rPr>
              <a:t>The </a:t>
            </a:r>
            <a:r>
              <a:rPr lang="en-GB" sz="2500" b="1" i="0" u="none" strike="noStrike" baseline="0" dirty="0">
                <a:solidFill>
                  <a:srgbClr val="313131"/>
                </a:solidFill>
                <a:cs typeface="Calibri" panose="020F0502020204030204" pitchFamily="34" charset="0"/>
              </a:rPr>
              <a:t>purpose of</a:t>
            </a:r>
            <a:r>
              <a:rPr lang="en-GB" sz="2500" b="0" i="0" u="none" strike="noStrike" baseline="0" dirty="0">
                <a:solidFill>
                  <a:srgbClr val="313131"/>
                </a:solidFill>
                <a:cs typeface="Calibri" panose="020F0502020204030204" pitchFamily="34" charset="0"/>
              </a:rPr>
              <a:t> this ‘call’ to seek funds is a legitimate interest</a:t>
            </a:r>
          </a:p>
          <a:p>
            <a:r>
              <a:rPr lang="en-GB" sz="2500" dirty="0">
                <a:solidFill>
                  <a:srgbClr val="313131"/>
                </a:solidFill>
                <a:cs typeface="Calibri" panose="020F0502020204030204" pitchFamily="34" charset="0"/>
              </a:rPr>
              <a:t>Agreed </a:t>
            </a:r>
            <a:r>
              <a:rPr lang="en-GB" sz="2500" b="0" i="0" u="none" strike="noStrike" baseline="0" dirty="0">
                <a:solidFill>
                  <a:srgbClr val="313131"/>
                </a:solidFill>
                <a:cs typeface="Calibri" panose="020F0502020204030204" pitchFamily="34" charset="0"/>
              </a:rPr>
              <a:t>that </a:t>
            </a:r>
            <a:r>
              <a:rPr lang="en-GB" sz="2500" b="1" i="0" u="none" strike="noStrike" baseline="0" dirty="0">
                <a:solidFill>
                  <a:srgbClr val="313131"/>
                </a:solidFill>
                <a:cs typeface="Calibri" panose="020F0502020204030204" pitchFamily="34" charset="0"/>
              </a:rPr>
              <a:t>it is necessary to process contact details for this purpose</a:t>
            </a:r>
            <a:r>
              <a:rPr lang="en-GB" sz="2500" b="0" i="0" u="none" strike="noStrike" baseline="0" dirty="0">
                <a:solidFill>
                  <a:srgbClr val="313131"/>
                </a:solidFill>
                <a:cs typeface="Calibri" panose="020F0502020204030204" pitchFamily="34" charset="0"/>
              </a:rPr>
              <a:t>, and that the </a:t>
            </a:r>
            <a:r>
              <a:rPr lang="en-GB" sz="2500" b="1" i="0" u="none" strike="noStrike" baseline="0" dirty="0">
                <a:solidFill>
                  <a:srgbClr val="313131"/>
                </a:solidFill>
                <a:cs typeface="Calibri" panose="020F0502020204030204" pitchFamily="34" charset="0"/>
              </a:rPr>
              <a:t>mailing / email is a proportionate </a:t>
            </a:r>
            <a:r>
              <a:rPr lang="en-GB" sz="2500" b="0" i="0" u="none" strike="noStrike" baseline="0" dirty="0">
                <a:solidFill>
                  <a:srgbClr val="313131"/>
                </a:solidFill>
                <a:cs typeface="Calibri" panose="020F0502020204030204" pitchFamily="34" charset="0"/>
              </a:rPr>
              <a:t>way</a:t>
            </a:r>
          </a:p>
          <a:p>
            <a:r>
              <a:rPr lang="en-GB" sz="2500" b="0" i="0" u="none" strike="noStrike" baseline="0" dirty="0">
                <a:solidFill>
                  <a:srgbClr val="313131"/>
                </a:solidFill>
                <a:cs typeface="Calibri" panose="020F0502020204030204" pitchFamily="34" charset="0"/>
              </a:rPr>
              <a:t>Considers the </a:t>
            </a:r>
            <a:r>
              <a:rPr lang="en-GB" sz="2500" b="1" i="0" u="none" strike="noStrike" baseline="0" dirty="0">
                <a:solidFill>
                  <a:srgbClr val="313131"/>
                </a:solidFill>
                <a:cs typeface="Calibri" panose="020F0502020204030204" pitchFamily="34" charset="0"/>
              </a:rPr>
              <a:t>balancing test </a:t>
            </a:r>
            <a:r>
              <a:rPr lang="en-GB" sz="2500" b="0" i="0" u="none" strike="noStrike" baseline="0" dirty="0">
                <a:solidFill>
                  <a:srgbClr val="313131"/>
                </a:solidFill>
                <a:cs typeface="Calibri" panose="020F0502020204030204" pitchFamily="34" charset="0"/>
              </a:rPr>
              <a:t>and agrees to just use </a:t>
            </a:r>
            <a:r>
              <a:rPr lang="en-GB" sz="2500" b="1" i="0" u="none" strike="noStrike" baseline="0" dirty="0">
                <a:solidFill>
                  <a:srgbClr val="313131"/>
                </a:solidFill>
                <a:cs typeface="Calibri" panose="020F0502020204030204" pitchFamily="34" charset="0"/>
              </a:rPr>
              <a:t>names and addresses</a:t>
            </a:r>
            <a:r>
              <a:rPr lang="en-GB" sz="2500" b="0" i="0" u="none" strike="noStrike" baseline="0" dirty="0">
                <a:solidFill>
                  <a:srgbClr val="313131"/>
                </a:solidFill>
                <a:cs typeface="Calibri" panose="020F0502020204030204" pitchFamily="34" charset="0"/>
              </a:rPr>
              <a:t>, and it would be </a:t>
            </a:r>
            <a:r>
              <a:rPr lang="en-GB" sz="2500" b="1" i="0" u="none" strike="noStrike" baseline="0" dirty="0">
                <a:solidFill>
                  <a:srgbClr val="313131"/>
                </a:solidFill>
                <a:cs typeface="Calibri" panose="020F0502020204030204" pitchFamily="34" charset="0"/>
              </a:rPr>
              <a:t>reasonable for these individuals to expect </a:t>
            </a:r>
            <a:r>
              <a:rPr lang="en-GB" sz="2500" b="0" i="0" u="none" strike="noStrike" baseline="0" dirty="0">
                <a:solidFill>
                  <a:srgbClr val="313131"/>
                </a:solidFill>
                <a:cs typeface="Calibri" panose="020F0502020204030204" pitchFamily="34" charset="0"/>
              </a:rPr>
              <a:t>that they may </a:t>
            </a:r>
            <a:r>
              <a:rPr lang="en-GB" sz="2500" dirty="0">
                <a:solidFill>
                  <a:srgbClr val="313131"/>
                </a:solidFill>
                <a:cs typeface="Calibri" panose="020F0502020204030204" pitchFamily="34" charset="0"/>
              </a:rPr>
              <a:t>receive this material by post</a:t>
            </a:r>
          </a:p>
          <a:p>
            <a:r>
              <a:rPr lang="en-GB" sz="2500" dirty="0">
                <a:solidFill>
                  <a:srgbClr val="313131"/>
                </a:solidFill>
                <a:cs typeface="Calibri" panose="020F0502020204030204" pitchFamily="34" charset="0"/>
              </a:rPr>
              <a:t>Determines the impact of a fundraising mailing on these individuals </a:t>
            </a:r>
            <a:r>
              <a:rPr lang="en-GB" sz="2500" b="1" i="0" u="none" strike="noStrike" baseline="0" dirty="0">
                <a:solidFill>
                  <a:srgbClr val="313131"/>
                </a:solidFill>
                <a:cs typeface="Calibri" panose="020F0502020204030204" pitchFamily="34" charset="0"/>
              </a:rPr>
              <a:t>is likely to be minimal</a:t>
            </a:r>
          </a:p>
          <a:p>
            <a:r>
              <a:rPr lang="en-GB" sz="2500" dirty="0">
                <a:solidFill>
                  <a:srgbClr val="313131"/>
                </a:solidFill>
                <a:cs typeface="Calibri" panose="020F0502020204030204" pitchFamily="34" charset="0"/>
              </a:rPr>
              <a:t>The parish </a:t>
            </a:r>
            <a:r>
              <a:rPr lang="en-GB" sz="2500" b="0" i="0" u="none" strike="noStrike" baseline="0" dirty="0">
                <a:solidFill>
                  <a:srgbClr val="313131"/>
                </a:solidFill>
                <a:cs typeface="Calibri" panose="020F0502020204030204" pitchFamily="34" charset="0"/>
              </a:rPr>
              <a:t>includes details in the mailing (and each subsequent one) about how individuals </a:t>
            </a:r>
            <a:r>
              <a:rPr lang="en-GB" sz="2500" b="1" i="0" u="none" strike="noStrike" baseline="0" dirty="0">
                <a:solidFill>
                  <a:srgbClr val="313131"/>
                </a:solidFill>
                <a:cs typeface="Calibri" panose="020F0502020204030204" pitchFamily="34" charset="0"/>
              </a:rPr>
              <a:t>can opt out of receiving postal or emails in future</a:t>
            </a:r>
            <a:endParaRPr lang="en-GB" sz="2500" b="0" i="0" u="none" strike="noStrike" baseline="0" dirty="0">
              <a:solidFill>
                <a:srgbClr val="313131"/>
              </a:solidFill>
              <a:cs typeface="Calibri" panose="020F0502020204030204" pitchFamily="34" charset="0"/>
            </a:endParaRPr>
          </a:p>
          <a:p>
            <a:pPr marL="0" indent="0">
              <a:buNone/>
            </a:pPr>
            <a:endParaRPr lang="en-IE" sz="1400" dirty="0"/>
          </a:p>
        </p:txBody>
      </p:sp>
    </p:spTree>
    <p:extLst>
      <p:ext uri="{BB962C8B-B14F-4D97-AF65-F5344CB8AC3E}">
        <p14:creationId xmlns:p14="http://schemas.microsoft.com/office/powerpoint/2010/main" val="2554057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050"/>
            <a:ext cx="8229600" cy="901663"/>
          </a:xfrm>
        </p:spPr>
        <p:txBody>
          <a:bodyPr>
            <a:noAutofit/>
          </a:bodyPr>
          <a:lstStyle/>
          <a:p>
            <a:r>
              <a:rPr lang="en-IE" sz="4000" b="1" dirty="0"/>
              <a:t>Photography</a:t>
            </a:r>
          </a:p>
        </p:txBody>
      </p:sp>
      <p:sp>
        <p:nvSpPr>
          <p:cNvPr id="3" name="Content Placeholder 2"/>
          <p:cNvSpPr>
            <a:spLocks noGrp="1"/>
          </p:cNvSpPr>
          <p:nvPr>
            <p:ph idx="1"/>
          </p:nvPr>
        </p:nvSpPr>
        <p:spPr>
          <a:xfrm>
            <a:off x="287016" y="476672"/>
            <a:ext cx="8461448" cy="6120680"/>
          </a:xfrm>
        </p:spPr>
        <p:txBody>
          <a:bodyPr>
            <a:noAutofit/>
          </a:bodyPr>
          <a:lstStyle/>
          <a:p>
            <a:pPr marL="0" indent="0">
              <a:buNone/>
            </a:pPr>
            <a:endParaRPr lang="en-IE" sz="1000" dirty="0"/>
          </a:p>
          <a:p>
            <a:r>
              <a:rPr lang="en-IE" dirty="0"/>
              <a:t>Photographs should be treated the same as any other personal data </a:t>
            </a:r>
          </a:p>
          <a:p>
            <a:r>
              <a:rPr lang="en-IE" dirty="0"/>
              <a:t>Be Transparent and Open </a:t>
            </a:r>
          </a:p>
          <a:p>
            <a:pPr lvl="1"/>
            <a:r>
              <a:rPr lang="en-IE" sz="3200" dirty="0"/>
              <a:t>Display notices at events</a:t>
            </a:r>
          </a:p>
          <a:p>
            <a:pPr lvl="1"/>
            <a:r>
              <a:rPr lang="en-IE" sz="3200" dirty="0"/>
              <a:t>Make public announcements</a:t>
            </a:r>
          </a:p>
          <a:p>
            <a:pPr lvl="1"/>
            <a:r>
              <a:rPr lang="en-IE" sz="3200" dirty="0"/>
              <a:t>Get permission before taking / using / publishing / sharing a photo where a person is clearly identified</a:t>
            </a:r>
          </a:p>
          <a:p>
            <a:pPr lvl="1"/>
            <a:r>
              <a:rPr lang="en-IE" sz="3200" dirty="0"/>
              <a:t>Permission (CONSENT) is </a:t>
            </a:r>
            <a:r>
              <a:rPr lang="en-IE" sz="3200" b="1" dirty="0"/>
              <a:t>ALWAYS required </a:t>
            </a:r>
            <a:r>
              <a:rPr lang="en-IE" sz="3200" dirty="0"/>
              <a:t>to take photos of children and adults at risk</a:t>
            </a:r>
            <a:endParaRPr lang="en-IE" sz="2000" dirty="0"/>
          </a:p>
          <a:p>
            <a:endParaRPr lang="en-IE" sz="400" dirty="0"/>
          </a:p>
          <a:p>
            <a:pPr marL="0" indent="0">
              <a:buNone/>
            </a:pPr>
            <a:endParaRPr lang="en-IE" sz="600" dirty="0"/>
          </a:p>
        </p:txBody>
      </p:sp>
    </p:spTree>
    <p:extLst>
      <p:ext uri="{BB962C8B-B14F-4D97-AF65-F5344CB8AC3E}">
        <p14:creationId xmlns:p14="http://schemas.microsoft.com/office/powerpoint/2010/main" val="2297598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7A5961-EAAD-F934-DEF3-1849F44A7C18}"/>
              </a:ext>
            </a:extLst>
          </p:cNvPr>
          <p:cNvSpPr txBox="1"/>
          <p:nvPr/>
        </p:nvSpPr>
        <p:spPr>
          <a:xfrm>
            <a:off x="251520" y="714153"/>
            <a:ext cx="8784976" cy="6101670"/>
          </a:xfrm>
          <a:prstGeom prst="rect">
            <a:avLst/>
          </a:prstGeom>
          <a:noFill/>
        </p:spPr>
        <p:txBody>
          <a:bodyPr wrap="square" rtlCol="0">
            <a:spAutoFit/>
          </a:bodyPr>
          <a:lstStyle/>
          <a:p>
            <a:pPr marL="342900" indent="-342900">
              <a:buFont typeface="Arial" panose="020B0604020202020204" pitchFamily="34" charset="0"/>
              <a:buChar char="•"/>
            </a:pPr>
            <a:r>
              <a:rPr lang="en-GB" sz="2400" dirty="0"/>
              <a:t>Ensure children or young people are safeguarded whilst a service or event is being livestreamed</a:t>
            </a:r>
          </a:p>
          <a:p>
            <a:pPr marL="342900" indent="-342900">
              <a:buFont typeface="Arial" panose="020B0604020202020204" pitchFamily="34" charset="0"/>
              <a:buChar char="•"/>
            </a:pPr>
            <a:r>
              <a:rPr lang="en-GB" sz="2400" dirty="0"/>
              <a:t>Ensure that no children can be identified without the permission of their parents / guardians, or if there are legal reasons why their attendance cannot be identified </a:t>
            </a:r>
          </a:p>
          <a:p>
            <a:pPr marL="342900" indent="-342900">
              <a:buFont typeface="Arial" panose="020B0604020202020204" pitchFamily="34" charset="0"/>
              <a:buChar char="•"/>
            </a:pPr>
            <a:r>
              <a:rPr lang="en-GB" sz="2400" dirty="0"/>
              <a:t>Ensure that adults have the choice whether to be seen on camera </a:t>
            </a:r>
          </a:p>
          <a:p>
            <a:endParaRPr lang="en-GB" sz="1050" b="1" dirty="0"/>
          </a:p>
          <a:p>
            <a:r>
              <a:rPr lang="en-GB" sz="2000" b="1" dirty="0"/>
              <a:t>CONSIDER:-</a:t>
            </a:r>
          </a:p>
          <a:p>
            <a:pPr marL="342900" indent="-342900">
              <a:buFont typeface="Courier New" panose="02070309020205020404" pitchFamily="49" charset="0"/>
              <a:buChar char="o"/>
            </a:pPr>
            <a:r>
              <a:rPr lang="en-GB" sz="2400" dirty="0"/>
              <a:t>Who is going to be involved in the service? </a:t>
            </a:r>
          </a:p>
          <a:p>
            <a:pPr marL="342900" indent="-342900">
              <a:buFont typeface="Courier New" panose="02070309020205020404" pitchFamily="49" charset="0"/>
              <a:buChar char="o"/>
            </a:pPr>
            <a:r>
              <a:rPr lang="en-GB" sz="2400" dirty="0"/>
              <a:t>Are there going to be children taking part in the service? </a:t>
            </a:r>
          </a:p>
          <a:p>
            <a:pPr marL="342900" indent="-342900">
              <a:buFont typeface="Courier New" panose="02070309020205020404" pitchFamily="49" charset="0"/>
              <a:buChar char="o"/>
            </a:pPr>
            <a:r>
              <a:rPr lang="en-GB" sz="2400" dirty="0"/>
              <a:t>Are there any additional vulnerabilities that might make it hard for some to attend a service because it is being filmed?</a:t>
            </a:r>
          </a:p>
          <a:p>
            <a:pPr marL="342900" indent="-342900">
              <a:buFont typeface="Courier New" panose="02070309020205020404" pitchFamily="49" charset="0"/>
              <a:buChar char="o"/>
            </a:pPr>
            <a:r>
              <a:rPr lang="en-GB" sz="2400" dirty="0"/>
              <a:t>Do those involved in the filming and uploading understand the practical measures that are needed to safeguard people online?</a:t>
            </a:r>
          </a:p>
          <a:p>
            <a:pPr marL="342900" indent="-342900">
              <a:buFont typeface="Courier New" panose="02070309020205020404" pitchFamily="49" charset="0"/>
              <a:buChar char="o"/>
            </a:pPr>
            <a:r>
              <a:rPr lang="en-GB" sz="2400" dirty="0"/>
              <a:t>What needs to be done to ensure that everyone attending in person is aware that the service / activity is being filmed and streamed? </a:t>
            </a:r>
            <a:endParaRPr lang="en-IE" sz="2400" dirty="0"/>
          </a:p>
        </p:txBody>
      </p:sp>
      <p:sp>
        <p:nvSpPr>
          <p:cNvPr id="6" name="Title 5">
            <a:extLst>
              <a:ext uri="{FF2B5EF4-FFF2-40B4-BE49-F238E27FC236}">
                <a16:creationId xmlns:a16="http://schemas.microsoft.com/office/drawing/2014/main" id="{FEE4BF1B-9073-9566-380C-5DF3B8046DE3}"/>
              </a:ext>
            </a:extLst>
          </p:cNvPr>
          <p:cNvSpPr>
            <a:spLocks noGrp="1"/>
          </p:cNvSpPr>
          <p:nvPr>
            <p:ph type="title"/>
          </p:nvPr>
        </p:nvSpPr>
        <p:spPr>
          <a:xfrm>
            <a:off x="457200" y="7811"/>
            <a:ext cx="8229600" cy="828901"/>
          </a:xfrm>
        </p:spPr>
        <p:txBody>
          <a:bodyPr>
            <a:normAutofit/>
          </a:bodyPr>
          <a:lstStyle/>
          <a:p>
            <a:r>
              <a:rPr lang="en-GB" sz="4000" b="1" dirty="0"/>
              <a:t>Live streaming</a:t>
            </a:r>
            <a:endParaRPr lang="en-IE" sz="4000" b="1" dirty="0"/>
          </a:p>
        </p:txBody>
      </p:sp>
    </p:spTree>
    <p:extLst>
      <p:ext uri="{BB962C8B-B14F-4D97-AF65-F5344CB8AC3E}">
        <p14:creationId xmlns:p14="http://schemas.microsoft.com/office/powerpoint/2010/main" val="4016711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45ADC-D6B0-1E19-70E9-EFED152A5D26}"/>
              </a:ext>
            </a:extLst>
          </p:cNvPr>
          <p:cNvSpPr>
            <a:spLocks noGrp="1"/>
          </p:cNvSpPr>
          <p:nvPr>
            <p:ph type="title"/>
          </p:nvPr>
        </p:nvSpPr>
        <p:spPr>
          <a:xfrm>
            <a:off x="457200" y="128086"/>
            <a:ext cx="8229600" cy="634082"/>
          </a:xfrm>
        </p:spPr>
        <p:txBody>
          <a:bodyPr>
            <a:normAutofit fontScale="90000"/>
          </a:bodyPr>
          <a:lstStyle/>
          <a:p>
            <a:r>
              <a:rPr lang="en-IE" b="1" dirty="0"/>
              <a:t>Safe streaming</a:t>
            </a:r>
          </a:p>
        </p:txBody>
      </p:sp>
      <p:sp>
        <p:nvSpPr>
          <p:cNvPr id="3" name="Content Placeholder 2">
            <a:extLst>
              <a:ext uri="{FF2B5EF4-FFF2-40B4-BE49-F238E27FC236}">
                <a16:creationId xmlns:a16="http://schemas.microsoft.com/office/drawing/2014/main" id="{E6A8E9C7-D2C7-F807-2854-A3980AE82D43}"/>
              </a:ext>
            </a:extLst>
          </p:cNvPr>
          <p:cNvSpPr>
            <a:spLocks noGrp="1"/>
          </p:cNvSpPr>
          <p:nvPr>
            <p:ph idx="1"/>
          </p:nvPr>
        </p:nvSpPr>
        <p:spPr>
          <a:xfrm>
            <a:off x="179512" y="762168"/>
            <a:ext cx="8712968" cy="5907192"/>
          </a:xfrm>
        </p:spPr>
        <p:txBody>
          <a:bodyPr>
            <a:noAutofit/>
          </a:bodyPr>
          <a:lstStyle/>
          <a:p>
            <a:pPr marL="0" indent="0" algn="ctr">
              <a:spcBef>
                <a:spcPts val="0"/>
              </a:spcBef>
              <a:buNone/>
            </a:pPr>
            <a:r>
              <a:rPr lang="en-GB" sz="2400" b="1" dirty="0">
                <a:solidFill>
                  <a:srgbClr val="002060"/>
                </a:solidFill>
              </a:rPr>
              <a:t>Position cameras in such a way as to avoid capturing the images of those in the wider congregation </a:t>
            </a:r>
            <a:endParaRPr lang="en-GB" sz="2400" dirty="0"/>
          </a:p>
          <a:p>
            <a:pPr>
              <a:spcBef>
                <a:spcPts val="0"/>
              </a:spcBef>
            </a:pPr>
            <a:r>
              <a:rPr lang="en-GB" sz="2000" dirty="0"/>
              <a:t>Provide information about the streaming in advance, to enable people decide to opt out or to sit in a designated area where they will not be filmed</a:t>
            </a:r>
          </a:p>
          <a:p>
            <a:pPr>
              <a:spcBef>
                <a:spcPts val="0"/>
              </a:spcBef>
            </a:pPr>
            <a:r>
              <a:rPr lang="en-GB" sz="2000" dirty="0"/>
              <a:t>Notices should be placed in a prominent place at the entrance, and consider the newsletter/notice/website to explain services will be streamed</a:t>
            </a:r>
          </a:p>
          <a:p>
            <a:pPr>
              <a:spcBef>
                <a:spcPts val="0"/>
              </a:spcBef>
            </a:pPr>
            <a:r>
              <a:rPr lang="en-GB" sz="2000" dirty="0"/>
              <a:t>A reminder should be given from the front at the start of the service </a:t>
            </a:r>
          </a:p>
          <a:p>
            <a:pPr>
              <a:spcBef>
                <a:spcPts val="0"/>
              </a:spcBef>
            </a:pPr>
            <a:r>
              <a:rPr lang="en-GB" sz="2000" dirty="0"/>
              <a:t>Particular care should be taken in relation to children or adults at risk, unless prior consent from them or their parents/guardians has been obtained </a:t>
            </a:r>
          </a:p>
          <a:p>
            <a:pPr marL="0" indent="0">
              <a:spcBef>
                <a:spcPts val="0"/>
              </a:spcBef>
              <a:buNone/>
            </a:pPr>
            <a:endParaRPr lang="en-GB" sz="1800" dirty="0"/>
          </a:p>
          <a:p>
            <a:pPr marL="0" indent="0">
              <a:buNone/>
            </a:pPr>
            <a:r>
              <a:rPr lang="en-GB" sz="1800" b="1" u="sng" dirty="0"/>
              <a:t>Take the following steps:</a:t>
            </a:r>
          </a:p>
          <a:p>
            <a:pPr>
              <a:spcBef>
                <a:spcPts val="0"/>
              </a:spcBef>
            </a:pPr>
            <a:r>
              <a:rPr lang="en-GB" sz="2000" dirty="0"/>
              <a:t>Create a clear delineation between the areas covered by the camera and areas which are not</a:t>
            </a:r>
          </a:p>
          <a:p>
            <a:pPr>
              <a:spcBef>
                <a:spcPts val="0"/>
              </a:spcBef>
            </a:pPr>
            <a:r>
              <a:rPr lang="en-GB" sz="2000" dirty="0"/>
              <a:t>Ensure that attendees know that they may be caught on camera when sitting in the designated area and that by sitting in those areas they are consenting to being filmed</a:t>
            </a:r>
          </a:p>
          <a:p>
            <a:pPr>
              <a:spcBef>
                <a:spcPts val="0"/>
              </a:spcBef>
            </a:pPr>
            <a:r>
              <a:rPr lang="en-GB" sz="2000" dirty="0"/>
              <a:t>Ensure that those who do not consent to being filmed know where to sit</a:t>
            </a:r>
          </a:p>
          <a:p>
            <a:pPr>
              <a:spcBef>
                <a:spcPts val="0"/>
              </a:spcBef>
            </a:pPr>
            <a:r>
              <a:rPr lang="en-GB" sz="2000" dirty="0"/>
              <a:t>Pan cameras when communion taking place, children’s events etc.</a:t>
            </a:r>
          </a:p>
          <a:p>
            <a:pPr>
              <a:spcBef>
                <a:spcPts val="0"/>
              </a:spcBef>
            </a:pPr>
            <a:r>
              <a:rPr lang="en-GB" sz="2000" dirty="0"/>
              <a:t>Get consent from the choir, organist and others who will be streamed</a:t>
            </a:r>
            <a:endParaRPr lang="en-IE" sz="2000" dirty="0"/>
          </a:p>
        </p:txBody>
      </p:sp>
    </p:spTree>
    <p:extLst>
      <p:ext uri="{BB962C8B-B14F-4D97-AF65-F5344CB8AC3E}">
        <p14:creationId xmlns:p14="http://schemas.microsoft.com/office/powerpoint/2010/main" val="2022191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09BD21-998F-8AB2-B027-DC736CBD8D57}"/>
              </a:ext>
            </a:extLst>
          </p:cNvPr>
          <p:cNvSpPr>
            <a:spLocks noGrp="1"/>
          </p:cNvSpPr>
          <p:nvPr>
            <p:ph type="title"/>
          </p:nvPr>
        </p:nvSpPr>
        <p:spPr>
          <a:xfrm>
            <a:off x="3973321" y="329184"/>
            <a:ext cx="4688333" cy="1783080"/>
          </a:xfrm>
        </p:spPr>
        <p:txBody>
          <a:bodyPr anchor="b">
            <a:normAutofit/>
          </a:bodyPr>
          <a:lstStyle/>
          <a:p>
            <a:r>
              <a:rPr lang="en-IE" sz="4700" b="1"/>
              <a:t>Suggested template:</a:t>
            </a:r>
          </a:p>
        </p:txBody>
      </p:sp>
      <p:pic>
        <p:nvPicPr>
          <p:cNvPr id="5" name="Picture 4" descr="Magnifying glass on clear background">
            <a:extLst>
              <a:ext uri="{FF2B5EF4-FFF2-40B4-BE49-F238E27FC236}">
                <a16:creationId xmlns:a16="http://schemas.microsoft.com/office/drawing/2014/main" id="{E909AA37-6D2C-2305-A0E4-219424ADD93D}"/>
              </a:ext>
            </a:extLst>
          </p:cNvPr>
          <p:cNvPicPr>
            <a:picLocks noChangeAspect="1"/>
          </p:cNvPicPr>
          <p:nvPr/>
        </p:nvPicPr>
        <p:blipFill rotWithShape="1">
          <a:blip r:embed="rId2"/>
          <a:srcRect l="46141" r="19861" b="-1"/>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 name="connsiteX0" fmla="*/ 0 w 3182692"/>
              <a:gd name="connsiteY0" fmla="*/ 0 h 18288"/>
              <a:gd name="connsiteX1" fmla="*/ 572885 w 3182692"/>
              <a:gd name="connsiteY1" fmla="*/ 0 h 18288"/>
              <a:gd name="connsiteX2" fmla="*/ 1113942 w 3182692"/>
              <a:gd name="connsiteY2" fmla="*/ 0 h 18288"/>
              <a:gd name="connsiteX3" fmla="*/ 1686827 w 3182692"/>
              <a:gd name="connsiteY3" fmla="*/ 0 h 18288"/>
              <a:gd name="connsiteX4" fmla="*/ 2323365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04711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w="3182692" h="18288"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w="3182692" h="18288"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E3012B3-C1A3-847B-3062-D398D7B4150E}"/>
              </a:ext>
            </a:extLst>
          </p:cNvPr>
          <p:cNvSpPr>
            <a:spLocks noGrp="1"/>
          </p:cNvSpPr>
          <p:nvPr>
            <p:ph idx="1"/>
          </p:nvPr>
        </p:nvSpPr>
        <p:spPr>
          <a:xfrm>
            <a:off x="3923929" y="2706624"/>
            <a:ext cx="4737726" cy="3890728"/>
          </a:xfrm>
        </p:spPr>
        <p:txBody>
          <a:bodyPr>
            <a:normAutofit fontScale="92500"/>
          </a:bodyPr>
          <a:lstStyle/>
          <a:p>
            <a:pPr marL="0" indent="0">
              <a:buNone/>
            </a:pPr>
            <a:r>
              <a:rPr lang="en-GB" sz="2400" dirty="0"/>
              <a:t>Welcome to the parish of  ………………….. </a:t>
            </a:r>
          </a:p>
          <a:p>
            <a:pPr marL="0" indent="0">
              <a:buNone/>
            </a:pPr>
            <a:r>
              <a:rPr lang="en-GB" sz="2400" dirty="0"/>
              <a:t>This service is being live streamed / recorded* and you may appear on camera if you sit in this area. If you do not consent to being filmed, then please ensure that you are sitting outside of the filming zone. Please speak to one of the church wardens if you are unsure of what to do or require further information. Thank you</a:t>
            </a:r>
            <a:endParaRPr lang="en-IE" sz="2400" dirty="0"/>
          </a:p>
        </p:txBody>
      </p:sp>
    </p:spTree>
    <p:extLst>
      <p:ext uri="{BB962C8B-B14F-4D97-AF65-F5344CB8AC3E}">
        <p14:creationId xmlns:p14="http://schemas.microsoft.com/office/powerpoint/2010/main" val="1369563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0EAE4-182D-4F78-591B-7B89B7CA2AFB}"/>
              </a:ext>
            </a:extLst>
          </p:cNvPr>
          <p:cNvSpPr>
            <a:spLocks noGrp="1"/>
          </p:cNvSpPr>
          <p:nvPr>
            <p:ph type="title"/>
          </p:nvPr>
        </p:nvSpPr>
        <p:spPr>
          <a:xfrm>
            <a:off x="278143" y="404664"/>
            <a:ext cx="8229600" cy="633062"/>
          </a:xfrm>
        </p:spPr>
        <p:txBody>
          <a:bodyPr>
            <a:normAutofit fontScale="90000"/>
          </a:bodyPr>
          <a:lstStyle/>
          <a:p>
            <a:br>
              <a:rPr lang="en-GB" sz="4000" b="1" dirty="0"/>
            </a:br>
            <a:r>
              <a:rPr lang="en-GB" b="1" dirty="0"/>
              <a:t>Keeping online meetings safe</a:t>
            </a:r>
            <a:br>
              <a:rPr lang="en-IE" sz="4400" b="1" dirty="0"/>
            </a:br>
            <a:br>
              <a:rPr lang="en-GB" b="1" dirty="0"/>
            </a:br>
            <a:endParaRPr lang="en-IE" b="1" dirty="0"/>
          </a:p>
        </p:txBody>
      </p:sp>
      <p:graphicFrame>
        <p:nvGraphicFramePr>
          <p:cNvPr id="7" name="Content Placeholder 6">
            <a:extLst>
              <a:ext uri="{FF2B5EF4-FFF2-40B4-BE49-F238E27FC236}">
                <a16:creationId xmlns:a16="http://schemas.microsoft.com/office/drawing/2014/main" id="{E60CE87C-D85B-075E-380B-7BBFA103A563}"/>
              </a:ext>
            </a:extLst>
          </p:cNvPr>
          <p:cNvGraphicFramePr>
            <a:graphicFrameLocks noGrp="1"/>
          </p:cNvGraphicFramePr>
          <p:nvPr>
            <p:ph idx="1"/>
            <p:extLst>
              <p:ext uri="{D42A27DB-BD31-4B8C-83A1-F6EECF244321}">
                <p14:modId xmlns:p14="http://schemas.microsoft.com/office/powerpoint/2010/main" val="3034563292"/>
              </p:ext>
            </p:extLst>
          </p:nvPr>
        </p:nvGraphicFramePr>
        <p:xfrm>
          <a:off x="278143" y="188640"/>
          <a:ext cx="8614336" cy="6984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1504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674" y="116632"/>
            <a:ext cx="8048766" cy="864096"/>
          </a:xfrm>
        </p:spPr>
        <p:txBody>
          <a:bodyPr>
            <a:noAutofit/>
          </a:bodyPr>
          <a:lstStyle/>
          <a:p>
            <a:r>
              <a:rPr lang="en-IE" sz="4000" b="1" dirty="0"/>
              <a:t>GDPR and Safeguarding</a:t>
            </a:r>
          </a:p>
        </p:txBody>
      </p:sp>
      <p:graphicFrame>
        <p:nvGraphicFramePr>
          <p:cNvPr id="2054" name="Content Placeholder 2">
            <a:extLst>
              <a:ext uri="{FF2B5EF4-FFF2-40B4-BE49-F238E27FC236}">
                <a16:creationId xmlns:a16="http://schemas.microsoft.com/office/drawing/2014/main" id="{1FB11DE6-009B-24F6-C717-50E240F1A283}"/>
              </a:ext>
            </a:extLst>
          </p:cNvPr>
          <p:cNvGraphicFramePr>
            <a:graphicFrameLocks noGrp="1"/>
          </p:cNvGraphicFramePr>
          <p:nvPr>
            <p:ph idx="1"/>
          </p:nvPr>
        </p:nvGraphicFramePr>
        <p:xfrm>
          <a:off x="251519" y="980728"/>
          <a:ext cx="8352929"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8264" y="3776811"/>
            <a:ext cx="1871663" cy="26765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5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8358" y="4829422"/>
            <a:ext cx="2419906" cy="180270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8218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934"/>
            <a:ext cx="8229600" cy="1143000"/>
          </a:xfrm>
        </p:spPr>
        <p:txBody>
          <a:bodyPr>
            <a:normAutofit/>
          </a:bodyPr>
          <a:lstStyle/>
          <a:p>
            <a:r>
              <a:rPr lang="en-IE" sz="4000" b="1" dirty="0"/>
              <a:t>Security Starts With You! </a:t>
            </a:r>
            <a:endParaRPr lang="ga-IE" sz="4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2915912"/>
              </p:ext>
            </p:extLst>
          </p:nvPr>
        </p:nvGraphicFramePr>
        <p:xfrm>
          <a:off x="251520" y="620688"/>
          <a:ext cx="8712968"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251520" y="4509120"/>
            <a:ext cx="8712968" cy="1938992"/>
          </a:xfrm>
          <a:prstGeom prst="rect">
            <a:avLst/>
          </a:prstGeom>
          <a:noFill/>
        </p:spPr>
        <p:txBody>
          <a:bodyPr wrap="square" rtlCol="0">
            <a:spAutoFit/>
          </a:bodyPr>
          <a:lstStyle/>
          <a:p>
            <a:pPr marL="342900" indent="-342900">
              <a:buFont typeface="Arial" panose="020B0604020202020204" pitchFamily="34" charset="0"/>
              <a:buChar char="•"/>
            </a:pPr>
            <a:r>
              <a:rPr lang="en-IE" sz="2400" dirty="0"/>
              <a:t>Strong Password and Strong PINs</a:t>
            </a:r>
          </a:p>
          <a:p>
            <a:pPr marL="342900" indent="-342900">
              <a:buFont typeface="Arial" panose="020B0604020202020204" pitchFamily="34" charset="0"/>
              <a:buChar char="•"/>
            </a:pPr>
            <a:r>
              <a:rPr lang="en-IE" sz="2400" dirty="0"/>
              <a:t>Watch out for Phishing</a:t>
            </a:r>
          </a:p>
          <a:p>
            <a:pPr marL="342900" indent="-342900">
              <a:buFont typeface="Arial" panose="020B0604020202020204" pitchFamily="34" charset="0"/>
              <a:buChar char="•"/>
            </a:pPr>
            <a:r>
              <a:rPr lang="en-IE" sz="2400" dirty="0"/>
              <a:t>Protect your office space – tidy desk; lock your cupboards/door;</a:t>
            </a:r>
          </a:p>
          <a:p>
            <a:pPr marL="342900" indent="-342900">
              <a:buFont typeface="Arial" panose="020B0604020202020204" pitchFamily="34" charset="0"/>
              <a:buChar char="•"/>
            </a:pPr>
            <a:r>
              <a:rPr lang="en-IE" sz="2400" dirty="0"/>
              <a:t>Shred confidential documents </a:t>
            </a:r>
          </a:p>
          <a:p>
            <a:pPr marL="342900" indent="-342900">
              <a:buFont typeface="Arial" panose="020B0604020202020204" pitchFamily="34" charset="0"/>
              <a:buChar char="•"/>
            </a:pPr>
            <a:r>
              <a:rPr lang="en-IE" sz="2400" dirty="0"/>
              <a:t>Develop a security routine – e.g. Lock your Screen; Be suspicious! </a:t>
            </a:r>
            <a:endParaRPr lang="ga-IE" sz="2400" dirty="0"/>
          </a:p>
        </p:txBody>
      </p:sp>
    </p:spTree>
    <p:extLst>
      <p:ext uri="{BB962C8B-B14F-4D97-AF65-F5344CB8AC3E}">
        <p14:creationId xmlns:p14="http://schemas.microsoft.com/office/powerpoint/2010/main" val="3733980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61" name="Rectangle 1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rPr lang="en-IE" b="1"/>
              <a:t>In Conclusion</a:t>
            </a:r>
            <a:endParaRPr lang="ga-IE" b="1"/>
          </a:p>
        </p:txBody>
      </p:sp>
      <p:sp>
        <p:nvSpPr>
          <p:cNvPr id="62" name="Rectangle 2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3" name="Rectangle 2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49103204"/>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032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C5411C-2C28-C23D-9E1E-D3B33721FB71}"/>
              </a:ext>
            </a:extLst>
          </p:cNvPr>
          <p:cNvSpPr>
            <a:spLocks noGrp="1"/>
          </p:cNvSpPr>
          <p:nvPr>
            <p:ph type="title"/>
          </p:nvPr>
        </p:nvSpPr>
        <p:spPr>
          <a:xfrm>
            <a:off x="4197375" y="489508"/>
            <a:ext cx="4316172" cy="1667569"/>
          </a:xfrm>
        </p:spPr>
        <p:txBody>
          <a:bodyPr anchor="b">
            <a:normAutofit/>
          </a:bodyPr>
          <a:lstStyle/>
          <a:p>
            <a:r>
              <a:rPr lang="en-IE" sz="3600" b="1"/>
              <a:t>Thanks for listening</a:t>
            </a:r>
          </a:p>
        </p:txBody>
      </p:sp>
      <p:pic>
        <p:nvPicPr>
          <p:cNvPr id="5" name="Picture 4" descr="A blue question mark on a black background&#10;&#10;Description automatically generated">
            <a:extLst>
              <a:ext uri="{FF2B5EF4-FFF2-40B4-BE49-F238E27FC236}">
                <a16:creationId xmlns:a16="http://schemas.microsoft.com/office/drawing/2014/main" id="{5A6D46C1-3B52-8610-B8E8-FBCA654FD47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01097" y="1294259"/>
            <a:ext cx="2907124" cy="3837787"/>
          </a:xfrm>
          <a:prstGeom prst="rect">
            <a:avLst/>
          </a:prstGeom>
        </p:spPr>
      </p:pic>
      <p:graphicFrame>
        <p:nvGraphicFramePr>
          <p:cNvPr id="18" name="Content Placeholder 2">
            <a:extLst>
              <a:ext uri="{FF2B5EF4-FFF2-40B4-BE49-F238E27FC236}">
                <a16:creationId xmlns:a16="http://schemas.microsoft.com/office/drawing/2014/main" id="{43D560AD-4B5E-EA30-1B33-BAD84721EB6C}"/>
              </a:ext>
            </a:extLst>
          </p:cNvPr>
          <p:cNvGraphicFramePr>
            <a:graphicFrameLocks noGrp="1"/>
          </p:cNvGraphicFramePr>
          <p:nvPr>
            <p:ph idx="1"/>
          </p:nvPr>
        </p:nvGraphicFramePr>
        <p:xfrm>
          <a:off x="4197376" y="2405894"/>
          <a:ext cx="4316172" cy="31974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Rectangle 11">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3152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13198</TotalTime>
  <Words>3837</Words>
  <Application>Microsoft Office PowerPoint</Application>
  <PresentationFormat>On-screen Show (4:3)</PresentationFormat>
  <Paragraphs>344</Paragraphs>
  <Slides>24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Courier New</vt:lpstr>
      <vt:lpstr>Georgia</vt:lpstr>
      <vt:lpstr>Symbol</vt:lpstr>
      <vt:lpstr>Wingdings</vt:lpstr>
      <vt:lpstr>Office Theme</vt:lpstr>
      <vt:lpstr> Data Protection Update 2023 </vt:lpstr>
      <vt:lpstr>What is data protection?</vt:lpstr>
      <vt:lpstr>Exemptions </vt:lpstr>
      <vt:lpstr>The Buzz words!  </vt:lpstr>
      <vt:lpstr>The rules we need to follow</vt:lpstr>
      <vt:lpstr> What does ‘processed lawfully, fairly and transparently’ mean? </vt:lpstr>
      <vt:lpstr>PowerPoint Presentation</vt:lpstr>
      <vt:lpstr>The rights of data subjects</vt:lpstr>
      <vt:lpstr>Right to be informed</vt:lpstr>
      <vt:lpstr>The right of access</vt:lpstr>
      <vt:lpstr>The right to erasure (be forgotten)</vt:lpstr>
      <vt:lpstr>Other data subject rights</vt:lpstr>
      <vt:lpstr>The data controller</vt:lpstr>
      <vt:lpstr>      Managing a Data Breach </vt:lpstr>
      <vt:lpstr>Fundraising</vt:lpstr>
      <vt:lpstr>Photography</vt:lpstr>
      <vt:lpstr>Live streaming</vt:lpstr>
      <vt:lpstr>Safe streaming</vt:lpstr>
      <vt:lpstr>Suggested template:</vt:lpstr>
      <vt:lpstr> Keeping online meetings safe  </vt:lpstr>
      <vt:lpstr>GDPR and Safeguarding</vt:lpstr>
      <vt:lpstr>Security Starts With You! </vt:lpstr>
      <vt:lpstr>In Conclusion</vt:lpstr>
      <vt:lpstr>Thanks for listening</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Data Protection Regulation</dc:title>
  <dc:creator>Rebekah Fozzard</dc:creator>
  <cp:lastModifiedBy>Rebekah Fozzard</cp:lastModifiedBy>
  <cp:revision>390</cp:revision>
  <cp:lastPrinted>2023-04-13T11:08:45Z</cp:lastPrinted>
  <dcterms:created xsi:type="dcterms:W3CDTF">2018-02-23T13:49:35Z</dcterms:created>
  <dcterms:modified xsi:type="dcterms:W3CDTF">2023-09-22T10:31:03Z</dcterms:modified>
</cp:coreProperties>
</file>