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82"/>
  </p:normalViewPr>
  <p:slideViewPr>
    <p:cSldViewPr snapToGrid="0" snapToObjects="1" showGuides="1">
      <p:cViewPr varScale="1">
        <p:scale>
          <a:sx n="141" d="100"/>
          <a:sy n="141" d="100"/>
        </p:scale>
        <p:origin x="192" y="680"/>
      </p:cViewPr>
      <p:guideLst>
        <p:guide orient="horz" pos="323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8623D-2F93-4843-83B3-769D31120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0ACBF3-A436-E243-B01C-A0A9C3C7F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C19A03-020C-8445-910F-DE2FFD02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2763"/>
            <a:ext cx="7344450" cy="88147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33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  <p15:guide id="2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74937A-9380-9F44-B708-F00366BD8E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DD37004-FDC0-504E-9FB2-FA3D3DFC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2763"/>
            <a:ext cx="7344450" cy="88147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87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6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6DCC-354E-9449-AACD-D0CA502F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E4861-0648-3144-913A-A4CBD5F48285}"/>
              </a:ext>
            </a:extLst>
          </p:cNvPr>
          <p:cNvSpPr txBox="1"/>
          <p:nvPr/>
        </p:nvSpPr>
        <p:spPr>
          <a:xfrm>
            <a:off x="658813" y="1511929"/>
            <a:ext cx="734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98826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12CB3D-01F2-C645-AB1D-302EBAD0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CAE43-CBD1-0C45-925E-66B95626BCEB}"/>
              </a:ext>
            </a:extLst>
          </p:cNvPr>
          <p:cNvSpPr txBox="1"/>
          <p:nvPr/>
        </p:nvSpPr>
        <p:spPr>
          <a:xfrm>
            <a:off x="658813" y="1511929"/>
            <a:ext cx="734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0667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2019-06-16T17:30:45Z</dcterms:created>
  <dcterms:modified xsi:type="dcterms:W3CDTF">2020-07-29T20:25:31Z</dcterms:modified>
</cp:coreProperties>
</file>