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5F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21" autoAdjust="0"/>
    <p:restoredTop sz="94660"/>
  </p:normalViewPr>
  <p:slideViewPr>
    <p:cSldViewPr snapToGrid="0">
      <p:cViewPr varScale="1">
        <p:scale>
          <a:sx n="66" d="100"/>
          <a:sy n="66" d="100"/>
        </p:scale>
        <p:origin x="37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6342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490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80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857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155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481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53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895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722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662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768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6020DC-B631-4B5D-9055-AEA4EBF6BBE8}" type="datetimeFigureOut">
              <a:rPr lang="en-GB" smtClean="0"/>
              <a:t>11/03/2019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928EA-DBC4-4C5B-A5F8-4267CDE451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8835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9" t="44058" r="13605" b="24638"/>
          <a:stretch/>
        </p:blipFill>
        <p:spPr>
          <a:xfrm>
            <a:off x="0" y="2367098"/>
            <a:ext cx="8338838" cy="450883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8338838" cy="2451652"/>
          </a:xfrm>
          <a:prstGeom prst="rect">
            <a:avLst/>
          </a:prstGeom>
          <a:solidFill>
            <a:srgbClr val="605F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/>
          <p:cNvGrpSpPr/>
          <p:nvPr/>
        </p:nvGrpSpPr>
        <p:grpSpPr>
          <a:xfrm>
            <a:off x="0" y="78410"/>
            <a:ext cx="7593495" cy="1626124"/>
            <a:chOff x="0" y="107438"/>
            <a:chExt cx="7593495" cy="1626124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43" t="5024" r="15983" b="85084"/>
            <a:stretch/>
          </p:blipFill>
          <p:spPr>
            <a:xfrm>
              <a:off x="0" y="107438"/>
              <a:ext cx="5035826" cy="89972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04" t="14799" r="51358" b="78790"/>
            <a:stretch/>
          </p:blipFill>
          <p:spPr>
            <a:xfrm>
              <a:off x="5075581" y="331305"/>
              <a:ext cx="2517914" cy="58309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35" t="21512" r="29355" b="70821"/>
            <a:stretch/>
          </p:blipFill>
          <p:spPr>
            <a:xfrm>
              <a:off x="2948063" y="1036144"/>
              <a:ext cx="3988904" cy="697418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25" t="14947" r="9248" b="78205"/>
            <a:stretch/>
          </p:blipFill>
          <p:spPr>
            <a:xfrm>
              <a:off x="270078" y="1096618"/>
              <a:ext cx="2777922" cy="622852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159656" y="1892489"/>
            <a:ext cx="8040916" cy="381844"/>
            <a:chOff x="159655" y="1828800"/>
            <a:chExt cx="8432829" cy="40646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54" t="31139" r="23122" b="64442"/>
            <a:stretch/>
          </p:blipFill>
          <p:spPr>
            <a:xfrm>
              <a:off x="159655" y="1828800"/>
              <a:ext cx="3837755" cy="351510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06" t="36309" r="7680" b="59023"/>
            <a:stretch/>
          </p:blipFill>
          <p:spPr>
            <a:xfrm>
              <a:off x="3906409" y="1865266"/>
              <a:ext cx="4686075" cy="370003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2793" y="1690442"/>
            <a:ext cx="2198231" cy="219823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548" y="4448157"/>
            <a:ext cx="3554358" cy="220237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44303C0C-8B93-DB48-91E0-C95D5900B0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496" y="276499"/>
            <a:ext cx="34163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4661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Cheney</dc:creator>
  <cp:lastModifiedBy>Peter Cheney</cp:lastModifiedBy>
  <cp:revision>12</cp:revision>
  <cp:lastPrinted>2019-02-11T12:30:15Z</cp:lastPrinted>
  <dcterms:created xsi:type="dcterms:W3CDTF">2019-02-11T12:15:16Z</dcterms:created>
  <dcterms:modified xsi:type="dcterms:W3CDTF">2019-03-11T11:11:08Z</dcterms:modified>
</cp:coreProperties>
</file>